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13" r:id="rId2"/>
    <p:sldId id="482" r:id="rId3"/>
    <p:sldId id="448" r:id="rId4"/>
    <p:sldId id="481" r:id="rId5"/>
    <p:sldId id="476" r:id="rId6"/>
    <p:sldId id="478" r:id="rId7"/>
    <p:sldId id="451" r:id="rId8"/>
    <p:sldId id="483" r:id="rId9"/>
    <p:sldId id="484" r:id="rId10"/>
    <p:sldId id="452" r:id="rId11"/>
    <p:sldId id="469" r:id="rId12"/>
    <p:sldId id="470" r:id="rId13"/>
    <p:sldId id="485" r:id="rId14"/>
    <p:sldId id="473" r:id="rId15"/>
    <p:sldId id="465" r:id="rId16"/>
    <p:sldId id="480" r:id="rId17"/>
    <p:sldId id="474" r:id="rId18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  <a:srgbClr val="6666FF"/>
    <a:srgbClr val="3366FF"/>
    <a:srgbClr val="6600CC"/>
    <a:srgbClr val="0000FF"/>
    <a:srgbClr val="D0E3EA"/>
    <a:srgbClr val="D1D4E5"/>
    <a:srgbClr val="D8D3E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5" autoAdjust="0"/>
    <p:restoredTop sz="93878" autoAdjust="0"/>
  </p:normalViewPr>
  <p:slideViewPr>
    <p:cSldViewPr>
      <p:cViewPr>
        <p:scale>
          <a:sx n="75" d="100"/>
          <a:sy n="75" d="100"/>
        </p:scale>
        <p:origin x="-750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64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0423860868955"/>
          <c:y val="4.1999247894701726E-2"/>
          <c:w val="0.81791601217367405"/>
          <c:h val="0.832094259739697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630200217428826E-3"/>
                  <c:y val="-4.209049921320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86861637014184E-2"/>
                  <c:y val="-4.2090499213205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34360391371844E-2"/>
                  <c:y val="-3.3672399370564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начало 8 кл.</c:v>
                </c:pt>
                <c:pt idx="1">
                  <c:v>конец 8 кл.</c:v>
                </c:pt>
                <c:pt idx="2">
                  <c:v> 9 кл.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0.316</c:v>
                </c:pt>
                <c:pt idx="1">
                  <c:v>0.47499999999999998</c:v>
                </c:pt>
                <c:pt idx="2" formatCode="0%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194816"/>
        <c:axId val="22196608"/>
        <c:axId val="0"/>
      </c:bar3DChart>
      <c:catAx>
        <c:axId val="22194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196608"/>
        <c:crosses val="autoZero"/>
        <c:auto val="1"/>
        <c:lblAlgn val="ctr"/>
        <c:lblOffset val="100"/>
        <c:noMultiLvlLbl val="0"/>
      </c:catAx>
      <c:valAx>
        <c:axId val="221966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194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37D40-91E6-43EF-97F0-B9B035877B7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51402-4462-40B6-B802-E9983C479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CE815-758C-487F-8C2B-825DD7F3FF53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BF040-9118-476A-8D02-507EC44CF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5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BF040-9118-476A-8D02-507EC44CFF3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78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BF040-9118-476A-8D02-507EC44CFF3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55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BF040-9118-476A-8D02-507EC44CFF3A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78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BE3B-1743-4B47-9F14-307358825701}" type="datetime1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F3DB-4701-46F6-B9D8-3B3E62DCC204}" type="datetime1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9B6A-3350-468A-9E0C-31D7F1171EC9}" type="datetime1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9433-3AD8-47CF-B1CB-AC53A2DACA30}" type="datetime1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3CB4-CE9F-4401-AD91-A8004B65949E}" type="datetime1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79C8-B94F-4813-AE2F-C48970C7EB55}" type="datetime1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2099-B56D-4413-8BB6-A0ABCA5B993A}" type="datetime1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EBD9-15A1-42EE-9B03-C137B208DBAC}" type="datetime1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538B-BA20-48EA-ADF1-D1E6B5D83A93}" type="datetime1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9A66-0288-48B4-B0A3-D776253B0BBA}" type="datetime1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95F1-82AB-4240-AE2D-9AA0938FAC49}" type="datetime1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231" y="601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081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F8189-85C6-458F-AADB-84478C2ADC57}" type="datetime1">
              <a:rPr lang="ru-RU" smtClean="0"/>
              <a:pPr/>
              <a:t>02.04.2017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22096" y="6232227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uztest.ru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nline-ege.ru/" TargetMode="External"/><Relationship Id="rId5" Type="http://schemas.openxmlformats.org/officeDocument/2006/relationships/hyperlink" Target="https://math-oge.sdamgia.ru/" TargetMode="External"/><Relationship Id="rId4" Type="http://schemas.openxmlformats.org/officeDocument/2006/relationships/hyperlink" Target="https://ege.yandex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7;&#1072;&#1082;&#1086;&#1085;_&#1055;&#1072;&#1088;&#1077;&#1090;&#1086;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bliofond.ru/" TargetMode="External"/><Relationship Id="rId4" Type="http://schemas.openxmlformats.org/officeDocument/2006/relationships/hyperlink" Target="http://www.kremlin.ru/acts/bank/36699/page/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0"/>
            <a:ext cx="4930009" cy="6858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года-2017»</a:t>
            </a:r>
            <a:b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</a:t>
            </a: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ПРИМЕНЕНИЕ</a:t>
            </a:r>
            <a:br>
              <a:rPr lang="ru-RU" sz="31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</a:t>
            </a:r>
            <a:r>
              <a:rPr lang="ru-RU" sz="31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br>
              <a:rPr lang="ru-RU" sz="31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МОТИВАЦИИ</a:t>
            </a:r>
            <a:br>
              <a:rPr lang="ru-RU" sz="31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ИЗУЧЕНИИ </a:t>
            </a:r>
            <a:r>
              <a:rPr lang="ru-RU" sz="31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br>
              <a:rPr lang="ru-RU" sz="31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ШКОЛЬНИКОВ</a:t>
            </a:r>
            <a:br>
              <a:rPr lang="ru-RU" sz="31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Моисеева Светлана Эдуардовна, </a:t>
            </a:r>
            <a:r>
              <a:rPr lang="ru-RU" sz="18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</a:t>
            </a:r>
            <a:br>
              <a:rPr lang="ru-RU" sz="18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№10 </a:t>
            </a:r>
            <a:br>
              <a:rPr lang="ru-RU" sz="18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Дубны Московской области</a:t>
            </a:r>
            <a:endParaRPr lang="ru-RU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96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2908" y="188640"/>
            <a:ext cx="5257204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 знаний в форме </a:t>
            </a:r>
            <a:br>
              <a:rPr lang="ru-RU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компьютерного тестирования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772816"/>
            <a:ext cx="8856984" cy="435334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контроль:</a:t>
            </a:r>
            <a:endParaRPr lang="ru-RU" sz="2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://uztest.ru/</a:t>
            </a:r>
            <a:r>
              <a:rPr lang="ru-RU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ОГЭ:</a:t>
            </a:r>
            <a:endParaRPr lang="ru-RU" sz="2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https://ege.yandex.ru</a:t>
            </a:r>
            <a:r>
              <a:rPr 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math-oge.sdamgia.ru/</a:t>
            </a:r>
            <a:r>
              <a:rPr lang="ru-RU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https://online-ege.ru</a:t>
            </a:r>
            <a:r>
              <a:rPr 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ru-RU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тестов </a:t>
            </a:r>
            <a:endParaRPr lang="en-US" sz="2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</a:t>
            </a:r>
            <a:r>
              <a:rPr 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MyTest</a:t>
            </a:r>
            <a:endParaRPr lang="ru-RU" sz="2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2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2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323528" y="1772816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00" y="390228"/>
            <a:ext cx="4096800" cy="3382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855300" cy="3084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7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6508" y="1"/>
            <a:ext cx="921702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5220072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сетевых ресурсов: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" y="1628800"/>
            <a:ext cx="5220073" cy="3881870"/>
          </a:xfrm>
        </p:spPr>
        <p:txBody>
          <a:bodyPr>
            <a:noAutofit/>
          </a:bodyPr>
          <a:lstStyle/>
          <a:p>
            <a:pPr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облачных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над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проектами.</a:t>
            </a:r>
          </a:p>
          <a:p>
            <a:pPr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 создание интерактивных рабочих листов.</a:t>
            </a:r>
          </a:p>
          <a:p>
            <a:pPr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создание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ментальных карт.</a:t>
            </a:r>
          </a:p>
          <a:p>
            <a:pPr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электронной почты при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домашнего задания в электронном виде (сообщение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 т. п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329557" y="1778831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40" y="353144"/>
            <a:ext cx="4176464" cy="3571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04" y="1484783"/>
            <a:ext cx="4349332" cy="3479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2139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723002"/>
            <a:ext cx="4038600" cy="3794230"/>
          </a:xfrm>
        </p:spPr>
        <p:txBody>
          <a:bodyPr>
            <a:normAutofit/>
          </a:bodyPr>
          <a:lstStyle/>
          <a:p>
            <a:pPr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323528" y="1772816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56" y="1116281"/>
            <a:ext cx="4832432" cy="3724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сетевых ресурсов: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4745850" cy="3796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852937"/>
            <a:ext cx="4470905" cy="3254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142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322969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компьютерные технологии </a:t>
            </a:r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528" y="1700808"/>
            <a:ext cx="8820472" cy="4680520"/>
          </a:xfrm>
        </p:spPr>
        <p:txBody>
          <a:bodyPr>
            <a:normAutofit fontScale="70000" lnSpcReduction="20000"/>
          </a:bodyPr>
          <a:lstStyle/>
          <a:p>
            <a:pPr indent="-4572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3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</a:t>
            </a: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объяснении нового материала, закреплении, повторении, контроле, то есть на всех этапах урока;</a:t>
            </a:r>
          </a:p>
          <a:p>
            <a:pPr indent="-4572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3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охватывают </a:t>
            </a: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компоненты образовательного процесса – это и проектирование уроков с использованием ИКТ, и творческая проектная работа учащихся, и задания по выбору, и конкурсы, и дистанционное обучение;</a:t>
            </a:r>
          </a:p>
          <a:p>
            <a:pPr indent="-4572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3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формах – мультимедийные презентации; </a:t>
            </a:r>
            <a:r>
              <a:rPr lang="ru-RU" sz="3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как классной, так и домашней работы (контрольные и самостоятельные работы, математические диктанты, онлайн тесты);</a:t>
            </a:r>
          </a:p>
          <a:p>
            <a:pPr indent="-4572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3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</a:t>
            </a: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 более эффективным и для учителя, и для </a:t>
            </a:r>
            <a:r>
              <a:rPr lang="ru-RU" sz="3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-4572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3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 </a:t>
            </a: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психологическую атмосферу, благоприятную для поддержания познавательной активности учащихся.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322969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 над проектом: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528" y="1700808"/>
            <a:ext cx="8820472" cy="4680520"/>
          </a:xfrm>
        </p:spPr>
        <p:txBody>
          <a:bodyPr>
            <a:normAutofit/>
          </a:bodyPr>
          <a:lstStyle/>
          <a:p>
            <a:pPr indent="-4572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банка мультимедийных презентаций по предмету, банка заданий (тестов, интерактивных рабочих листов, </a:t>
            </a:r>
            <a:r>
              <a:rPr lang="ru-RU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квестов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методические рекомендации учителям, использующим сетевые ресурсы.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6472" y="12482"/>
            <a:ext cx="10009112" cy="68455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знаний учащихся 9а класса:</a:t>
            </a:r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902995"/>
              </p:ext>
            </p:extLst>
          </p:nvPr>
        </p:nvGraphicFramePr>
        <p:xfrm>
          <a:off x="-684213" y="1700213"/>
          <a:ext cx="9577388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6472" y="12482"/>
            <a:ext cx="10009112" cy="68455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4584" y="1700808"/>
            <a:ext cx="9577064" cy="4525963"/>
          </a:xfrm>
        </p:spPr>
        <p:txBody>
          <a:bodyPr>
            <a:noAutofit/>
          </a:bodyPr>
          <a:lstStyle/>
          <a:p>
            <a:pPr marL="342900" lvl="0" indent="-342900" algn="just" font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Материал </a:t>
            </a:r>
            <a:r>
              <a:rPr lang="ru-RU" sz="2000" dirty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из Википедии — свободной энциклопедии (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https://ru.wikipedia.org/wiki/Закон_Парето</a:t>
            </a:r>
            <a:r>
              <a:rPr lang="ru-RU" sz="2000" dirty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 ) 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 font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Послание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Президента Российской Федерации от 12.12.2012 г. б/н</a:t>
            </a:r>
            <a:r>
              <a:rPr lang="ru-RU" sz="2000" dirty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4"/>
              </a:rPr>
              <a:t>http://www.kremlin.ru/acts/bank/36699/page/2</a:t>
            </a:r>
            <a:r>
              <a:rPr lang="ru-RU" sz="2000" dirty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Кузнецова Т.И., Кузнецов И.А. Менеджмент качества обучения как основа управления интеграционными процессами в образовании / Т.И. Кузнецова, И.А. Кузнецов // Среднее профессиональное образование. №11.2013. С. 32-33.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 font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Кудрявцева, Н. Г. Системно - </a:t>
            </a:r>
            <a:r>
              <a:rPr lang="ru-RU" sz="2000" dirty="0" err="1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деятельностный</a:t>
            </a:r>
            <a:r>
              <a:rPr lang="ru-RU" sz="2000" dirty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 подход как механизм реализации ФГОС нового поколения /Н.Г. Кудрявцева //Справочник заместителя директора.- 2011. -№ 4. -С. 13−27.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 font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Образовательные технологии </a:t>
            </a:r>
            <a:r>
              <a:rPr lang="ru-RU" sz="2000" dirty="0" err="1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деятельностного</a:t>
            </a:r>
            <a:r>
              <a:rPr lang="ru-RU" sz="2000" dirty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 типа. Реферат. (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5"/>
              </a:rPr>
              <a:t>http://bibliofond.ru</a:t>
            </a:r>
            <a:r>
              <a:rPr lang="ru-RU" sz="2000" dirty="0">
                <a:solidFill>
                  <a:srgbClr val="383838"/>
                </a:solidFill>
                <a:latin typeface="Times New Roman"/>
                <a:ea typeface="Times New Roman"/>
                <a:cs typeface="Times New Roman"/>
              </a:rPr>
              <a:t>) 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7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9" y="0"/>
            <a:ext cx="4858000" cy="6858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70502" y="1772816"/>
            <a:ext cx="485315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/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5400" b="1" cap="all" spc="0" dirty="0">
              <a:ln/>
              <a:solidFill>
                <a:srgbClr val="0033CC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01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33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820472" cy="936104"/>
          </a:xfrm>
        </p:spPr>
        <p:txBody>
          <a:bodyPr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ежегодного послания </a:t>
            </a:r>
            <a:b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</a:t>
            </a:r>
            <a: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собранию РФ 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РФ В. В. 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Путина:</a:t>
            </a:r>
            <a:endParaRPr lang="ru-RU" sz="29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856" y="2097956"/>
            <a:ext cx="8660828" cy="2232248"/>
          </a:xfrm>
        </p:spPr>
        <p:txBody>
          <a:bodyPr>
            <a:normAutofit lnSpcReduction="10000"/>
          </a:bodyPr>
          <a:lstStyle/>
          <a:p>
            <a:pPr lvl="1" indent="-457200" algn="just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влияние школы на формирование детей и подростков в последние годы ослабло. У неё появились сильные конкуренты: интернет, электронные СМИ. …..Нужно вернуть школе безусловную ценность. Это значит, обновить содержание образования, 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2132856"/>
            <a:ext cx="88204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33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404664"/>
            <a:ext cx="8424936" cy="632516"/>
          </a:xfrm>
        </p:spPr>
        <p:txBody>
          <a:bodyPr>
            <a:noAutofit/>
          </a:bodyPr>
          <a:lstStyle/>
          <a:p>
            <a:pPr marL="0" lvl="1" algn="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3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2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9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44" y="1016732"/>
            <a:ext cx="8660828" cy="2232248"/>
          </a:xfrm>
        </p:spPr>
        <p:txBody>
          <a:bodyPr>
            <a:normAutofit fontScale="92500"/>
          </a:bodyPr>
          <a:lstStyle/>
          <a:p>
            <a:pPr lvl="1" indent="-457200" algn="just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большей части учеников класса положительная мотивация к изучению предмета недостаточна, а порой отсутствует, так как при изучении математики они испытывают значительные трудности  и не усваивают материал в силу особенностей памяти, восприятия и 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96712" y="2967330"/>
            <a:ext cx="862915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lvl="1" algn="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3000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</a:t>
            </a:r>
            <a:r>
              <a:rPr lang="ru-RU" sz="29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900" b="1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2132856"/>
            <a:ext cx="88204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3394" y="3573016"/>
            <a:ext cx="866082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 algn="just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требованиями, предъявляемыми к математическому образованию школьников и недостаточным уровнем усвоения учебного материала учащимися;</a:t>
            </a:r>
          </a:p>
          <a:p>
            <a:pPr lvl="1" indent="-457200" algn="just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возрастающей практической значимостью школьного курса математики и дефицитом учебного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383042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33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0181"/>
            <a:ext cx="8928991" cy="632516"/>
          </a:xfrm>
        </p:spPr>
        <p:txBody>
          <a:bodyPr>
            <a:noAutofit/>
          </a:bodyPr>
          <a:lstStyle/>
          <a:p>
            <a:pPr marL="0" lvl="1" algn="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3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9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44" y="620688"/>
            <a:ext cx="9036496" cy="938045"/>
          </a:xfrm>
        </p:spPr>
        <p:txBody>
          <a:bodyPr>
            <a:normAutofit/>
          </a:bodyPr>
          <a:lstStyle/>
          <a:p>
            <a:pPr lvl="1" indent="-4572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положительной мотивации к изучению 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у школьников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09536" y="1628800"/>
            <a:ext cx="936104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lvl="1" algn="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3000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29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900" b="1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2132856"/>
            <a:ext cx="88204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творческую атмосферу на уроке; </a:t>
            </a:r>
          </a:p>
          <a:p>
            <a:pPr lvl="1" indent="-4572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 учеников в активную учебно-познавательную деятельность в сотрудничестве с учителем;</a:t>
            </a:r>
          </a:p>
          <a:p>
            <a:pPr lvl="1" indent="-4572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учащихся умение обрабатывать и анализировать полученную информацию, выдвигать гипотезы, делать выводы;</a:t>
            </a:r>
          </a:p>
          <a:p>
            <a:pPr lvl="1" indent="-4572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учащихся потребности пользоваться информационными технологиями для самообучения и саморазвития.</a:t>
            </a:r>
          </a:p>
          <a:p>
            <a:pPr marL="0" lvl="1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482"/>
            <a:ext cx="9144000" cy="6833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0180"/>
            <a:ext cx="8928991" cy="1568619"/>
          </a:xfrm>
        </p:spPr>
        <p:txBody>
          <a:bodyPr>
            <a:noAutofit/>
          </a:bodyPr>
          <a:lstStyle/>
          <a:p>
            <a:pPr marL="0" lvl="1" algn="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</a:t>
            </a:r>
            <a:r>
              <a:rPr lang="ru-RU" sz="2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9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4381947"/>
          </a:xfrm>
        </p:spPr>
        <p:txBody>
          <a:bodyPr>
            <a:normAutofit/>
          </a:bodyPr>
          <a:lstStyle/>
          <a:p>
            <a:pPr lvl="1" indent="-457200" algn="just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устойчивая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мотивация у учащихся к изучению математики;</a:t>
            </a:r>
          </a:p>
          <a:p>
            <a:pPr lvl="1" indent="-457200" algn="just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сознательные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знания и умения, усвоенные системно, на длительный срок;</a:t>
            </a:r>
          </a:p>
          <a:p>
            <a:pPr lvl="1" indent="-457200" algn="just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различным формам мышления, к активной умственной деятельности;</a:t>
            </a:r>
          </a:p>
          <a:p>
            <a:pPr lvl="1" indent="-457200" algn="just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информационными технологиями для самообучения и саморазвития;</a:t>
            </a:r>
          </a:p>
          <a:p>
            <a:pPr lvl="1" indent="-457200" algn="just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компетентности, развитие  социального опыта учащихся.</a:t>
            </a:r>
          </a:p>
          <a:p>
            <a:pPr lvl="1" indent="-457200" algn="just" defTabSz="10668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8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482"/>
            <a:ext cx="9144000" cy="6833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0180"/>
            <a:ext cx="8928991" cy="1568619"/>
          </a:xfrm>
        </p:spPr>
        <p:txBody>
          <a:bodyPr>
            <a:noAutofit/>
          </a:bodyPr>
          <a:lstStyle/>
          <a:p>
            <a:pPr marL="0" lvl="1" algn="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</a:t>
            </a:r>
            <a:r>
              <a:rPr lang="ru-RU" sz="2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9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4813995"/>
          </a:xfrm>
        </p:spPr>
        <p:txBody>
          <a:bodyPr>
            <a:normAutofit/>
          </a:bodyPr>
          <a:lstStyle/>
          <a:p>
            <a:pPr marL="0" lvl="1" algn="just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 algn="just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осмысление проблемы, определение наиболее значимых теоретических положений, связанных с мотивацией, разработка и определение задач исследования. </a:t>
            </a:r>
          </a:p>
          <a:p>
            <a:pPr lvl="1" indent="-457200" algn="just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разработка и реализация методики развития позитивной мотивации к обучению учащихся математике через использование информационных технологий.</a:t>
            </a:r>
          </a:p>
          <a:p>
            <a:pPr lvl="1" indent="-457200" algn="just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уточнение и обобщение результатов опытно-экспериментальной работы.</a:t>
            </a:r>
          </a:p>
          <a:p>
            <a:pPr lvl="1" indent="-457200" algn="just" defTabSz="10668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8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073008" cy="68341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3540"/>
            <a:ext cx="5842992" cy="160526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</a:t>
            </a:r>
            <a:br>
              <a:rPr lang="ru-RU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мультимедийных презентаций</a:t>
            </a:r>
            <a:r>
              <a:rPr lang="ru-RU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5" y="1568500"/>
            <a:ext cx="8856984" cy="514449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r>
              <a:rPr lang="ru-RU" sz="2600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8-9класс. 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«Квадратное уравнение и его корни»,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«Числовые промежутки», 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«Решение неравенств с одной переменной», 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неравенств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переменной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функций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Квадратичная функция и её график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«Арифметическая и геометрическая прогрессии», 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«Комбинаторика», «Вероятность»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Геометрия. 8-9класс</a:t>
            </a:r>
            <a:r>
              <a:rPr lang="ru-RU" sz="2600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 всем темам курса.</a:t>
            </a:r>
          </a:p>
          <a:p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Создание презентаций учащимися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78" y="188640"/>
            <a:ext cx="3277211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724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48"/>
            <a:ext cx="9144000" cy="6833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252520" cy="79208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программы 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Excel</a:t>
            </a:r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355976" cy="388843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класс. Алгебра</a:t>
            </a:r>
          </a:p>
          <a:p>
            <a:pPr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группировка статистических данных</a:t>
            </a:r>
          </a:p>
          <a:p>
            <a:pPr lvl="1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Наглядное представление статистической  информации</a:t>
            </a:r>
          </a:p>
          <a:p>
            <a:pPr marL="0" lvl="1">
              <a:lnSpc>
                <a:spcPct val="90000"/>
              </a:lnSpc>
            </a:pPr>
            <a:r>
              <a:rPr lang="ru-RU" sz="2800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800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класс. Алгебра</a:t>
            </a:r>
          </a:p>
          <a:p>
            <a:pPr lvl="1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Комбинаторика. Вероятность.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594683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0272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" y="24964"/>
            <a:ext cx="9144000" cy="6833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08" y="188640"/>
            <a:ext cx="5410944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программы</a:t>
            </a:r>
            <a:br>
              <a:rPr lang="ru-RU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Excel</a:t>
            </a:r>
            <a:r>
              <a:rPr lang="ru-RU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1520" y="2026390"/>
            <a:ext cx="3960440" cy="2592288"/>
          </a:xfrm>
        </p:spPr>
        <p:txBody>
          <a:bodyPr>
            <a:normAutofit/>
          </a:bodyPr>
          <a:lstStyle/>
          <a:p>
            <a:pPr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графиков 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квадратичных функций и их исследования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05" y="2924944"/>
            <a:ext cx="3992593" cy="3287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80108"/>
            <a:ext cx="4192116" cy="3366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6415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769cfa259940e992bd397eba8186877fb237d"/>
  <p:tag name="ISPRING_PRESENTER_PHOTO_0" val="png|iVBORw0KGgoAAAANSUhEUgAAAS4AAAFACAYAAAACvpFpAAAAAXNSR0IArs4c6QAAAARnQU1BAACx&#10;jwv8YQUAAAAJcEhZcwAAFiUAABYlAUlSJPAAAP+lSURBVHheXP3nk61dct2JXVf2eO+9996V97fq&#10;1vX39aa9b6ABNBpgE2Q30ABhCIKY4YAgpKCbIcVxjKFGEyHpBBWaD4qJ0J+V+q193gsi9OGJcqfO&#10;eZ69M1eulTt37geBgOePfYG9dbWWX9/cnK6rpcw64NlaRyK+dSQaWAeCnrWHv3v4uhveW29HPOu9&#10;iHcdiAbXkWR0HU5E+JvXXd6wbx2IBN3v4uk4l/4eWAfjvnU0qdfre71udx1MetaJUpArvC7Uk+tM&#10;ObFOl+PraCbM3/S6wDoSD69zucx6Mh2tq9XS2hfgczx769297bXX5+FenqzDhcC6NiqtC83Eerio&#10;r5eHvfV80VxfXAzXty+W65Pr4Xo4L6y7o/S6N0+vj65r6/PbOt9H1qWWb12qR9Y3d4v1Zx8/W496&#10;pXUpH15n0hHucW8dz4X57Pr63YcX6+tn0/XisLqeLErrHp/X4rXJTJxxiqyjkbAbKzdmjE88qfFM&#10;rkvV6DqX8a2T8b11RO8XD67b3fq6VM7xDFvrXY9vve31rne9jLHPuw4HA+tkOsEVXZdLufVk2FrH&#10;GVOfT+/LmMYZ03hiHQgE1j6vj7HwrL189XmYp0B47Ql73fx4Evwu6V23p9X1Bx/erf/kl7+2/u//&#10;7Z+v//Ef/731dNLivtLrIV8Hk/K6N82vhwclxqW3nh4115G0Z+2LbHF51jnus1QvrTP5zDqd41mZ&#10;kyCf4fUxf9xXOBpeR7mnSDzK64Nc3FPYsw7zumg66Oa1NSqva738utnLrfOa63JkXa4xLvnAOp7Y&#10;5T221kGuVjOyPj0orC9Oquvri9Z6ucytDw9L67tnw/Uhv2v1otzD7rreDq+ny8R6fpRYTw+i68VR&#10;kjkur5dHvP6ktJ7Mk+46PC2vzy/r65Nz/naYX4/miXWznVzXW4l1qeZbN7vxdWuQWHeHaf7eXUcZ&#10;s2D4yTpT2FsfMM93d731s5v2+t2L0frF5Wj9+YvT9fPzOfPJXPPsJeYnn0+vE9h3gP8LRh+u68M4&#10;ttVbv3lztP7i48v11z64XL+7WayfX0zWJ9hmvYw/RHbX5XoaW2qtD06b64OTJs9RYi4y3EuBZ9P9&#10;ltbn/P7Z5WT9ycvL9YfPr/nfPHO9x/8z7lzyWc2Dl68RfDGJv4WxwXBEF38P7uG7e+sgvqo5CzAv&#10;mj938bp4IuzsLJHEDwqZdateXueS8XXQs4sP+9Z7UewxE1ynq+F1vIT/xx+ug+nddYHxyzfxV+Y2&#10;XUus4wXN+zYY8YjP38Me+JwoNoS9y899/C6S8K6T+eC62kqv693MOs//RfHbYM67zjTj6+YUf5oW&#10;1uUB9jLPr+uMRakbXVeZn1Ivzmt4vhq+UeOeqxE+N7p+EIn6/49yJWvtTs1q9YJFI14L+HYsmopY&#10;MpewUDxg/qjP9oJ7thPctf2Yz7wJvwFcBnBZOB42b9BrvhC/iwR4fZj/jXKFLZQMWCIftXQxapG0&#10;1wr1uDUGeUuXA5YqeK3WTFmxGrMqXzP5oMUSXovG/Xz1Wzjqt0ice8gkLV/Ku6+BsN/2vLu259kx&#10;D/ezlXxs4VrQ6rOSNSd5mxzW7Pp2aq9fHdoXn13bs1crW5w0bHFcs9Vp3c5uW3b1vGWXz5t2cJm1&#10;2UHBjk969tFH13Z/u7J+p2ilQsLi6bCFM1Ert0s2X3Xs7GpkB6ctG89L1hvmrdpIWbYY43URi0RD&#10;Fono3oMWT4QMQ7ZsPmSlStwKpbBls0FLxH0WCOxaLB60g4OZzeZj29nbNo8/YPs+H1+95g8ELBaL&#10;WSabsiTjB7hZv9e0SjlvoVDQ8nnGLZ3mffzm5/Ver9cALvc14Avw+xDzFLK9sMd2ovsGcFmyHLPJ&#10;Qdd+49c/sv/0P/9z+9/X/9H+8R/9ng06dcukQtZsZ2zKmB1e9Wx13rMmz+aP7Zo3vOPmPZaOM8eM&#10;R0r3FOEZQxZkntPppBFQLJlO8UxxC0Vj/F/IAvGQ+bCVUDJo6WrCSq2MVbtcnYz1B0UbjcpWrSX4&#10;f59F+JxA5AlzvIPt5e3kuGr3Txt2cVq0c10XZbt/0bXXb0d2fF60w9OS1dsh6wxDdnyZs4PzlB1d&#10;pu3saYG5zdjsMMU81eycC7Cyo9OCHZ0VbHmYs9Vh3k4vajafVWw2LVu/n+L7kq1WFTs77drxQc+S&#10;UWwy5bXL65F9/sUNNjSzF8/69vp+aM8u+nZz3LHVqGbpTNgABObdx1jsMTY+7itl41XRjp627OJ+&#10;ZO8+PLHvf/ul/fibr+yz58f28npmAJe1efZQZB+78Vu25LdyI+iubGnPMsV95wu9YYZ7rtjNzZDx&#10;mNvz66U9vzmyIf6ZzeAPyTB2onnA5wJ75sVXE/haq1OxYjnt7DCKDQZC+3yW19JZbCoX5z7DVihn&#10;LFtIMmchS2G7mUzcMsxxAZsr5tKWS8UsEcaH8T0Pfu7HhiJ5rwUz2xYp7FuiErJsI8mV4vf4eTFs&#10;8RK+nvVbIhe0SitruTL2ENszf4T3ABf2uQ9/zItN+CyDPZaxuUI9bZlalP/ld42w1UYZa88L1pxm&#10;bHRcsd6qYJUhWDFJW2uG/QziVuzELd+KWq4VswLfP0ikw6B9wyq8mZ+J2N3fNX/QbyE5YiaG8QJO&#10;GGyAh9lnoLY9W7bn5zV+jzNiL189PhwlgAPxs3NkQM2P4YeyUT6wZOV+gRuMWWOas/FpwyYY0cFV&#10;B+PqA15pJixqFQYjnYsYEYKBY9BCOHuUn2MRI5rjTD7bBzi3vE/43mOBJIPVClh1kbEWD9pa5Gxw&#10;UHJAdXLe5b3b1sZIy4McD1+yIeC1vO7awV3XFjdNOwK8nr1c2Jvn53Z6NLBKicllQh8/eWgPHj3g&#10;2UI2GHTt7Hhsy2XPxqOWDfpNqzfKgBZOy6SHGSMf9+VjDKKAUiabsHqzZLVqAbACsGJ+SyVx6gBg&#10;7923KM/TbNTt4vzUwqGA7e3vMI44QDD4t1eIz00BFLlc3gqFos3nc8Avy73FHbAJJOU4PuZAl74P&#10;hjzOGBOAi5850jz5MBwYkMW4z9Fx337tZ9+x//ov/9D+03/4V/ZPf/VzO5l2LOR7ZFkMrso956tl&#10;C3OvGudAjOdSEErwfjhJOIazhIPcM0GFYFLltbANwAcnZp58BBQZuoeAs8+1m9g3b2rXspUIIN2w&#10;g1nDZu2sncyblgfI9/1PCITb5g1tW7WetOf3B3Z53rKDVd6m04QNR2HmL2+3Lxn/m7L1Jn6brpLW&#10;G/O3WcIu7wg+BKEDAG51mgXMgparPLJmz2vTZdxWx0m7vqsAeHkbTZPWH6ZtMgW0JkXmum3TcQmw&#10;atsdoPDs5sBG3ZJlEz7GumVvP7ixp7eHtjzo2JT7ni/aNsY/9BwFgpXG2sv9R6K7gI3f6v2krS7b&#10;dvyUYHhTs4uXc7t9vbIPPjy3j16f2YfPTuzV1YGdLjrWrgP0gHoU2y3VYlZp4viAQjT92CKJx+YP&#10;E4hjW5YpBKxBEOktatacla3NNV00bDQsEVhjzkZC2I/fv8/872N3EZ6xYu1u3gXNGL7n8+8QzPYI&#10;OGF3pfHjSjVn+UKK4MrPAilIRoR5jnIlmetkkuDE3IfCgJWADzyIQSSSgHWhloV8YKPcuwiJH9sS&#10;JoSw8whgmsF/mv2ypYoR7MfDs0SY56DteAmkYMMO7+kjWMZKBMEq4NWMWb0HOAHU1S5+wzg2mKfu&#10;rGCdcc6qw5TVJlmrjTNW5HWFLuDVSwBoKWvMc/ag1sqvq4BWkCjrgxXIYWMYcACnC8Z4KJA5lcdo&#10;Rh0Mp2seJm4PlPcLqHBIDw657xHyc7P8HGRA9fs9DNqDM4VzMK4ayDmt2/ikA4rm+PCE9RclazHQ&#10;0eQeEWKfSBBngKLmC3q4YBS8vxdHDkTCgFnYOYc+d8e7zYDswtgS1gSlhyd1GwBKzVnOoXaL92+M&#10;stbigeujAsCVdVdtlLfuSuA1sIOnIzu6H9v1sxXG3OV+d+zxwwe2/fiBZZnQ0+OFffzha/vht79u&#10;v/atL+zLD1/Y7fnKjucjG3dbRCcGH4cO6T6DPCfAjaTGaBgnWNJo0MGxE7wXhglY7e3BEBkjGVsI&#10;50+lEm6M/IyZ2BQy0JCD/C6AgREVAapIJMrfxNhyfIVN+TESXpvOwIAwPH+AYME4wJgtyjxlskRP&#10;Lv1e47OPQSvaRTHYPIxnTJD48IsX9svf/6n9i7/6U/uzP/779uxqZdHAtm1vPYDJwrIwRg//ryvA&#10;PEc0/wStdDpmpXzGYrCSKIYdx1D1ufo7EoTIClARcHyAli8VAMBw7uQubCJhB4eAD6xv0spbJcOz&#10;hmF0ONWubxsb88K2YEyLlrXqYeu0QtZuBRnDMKCRgDEVbXmSA7iCNl4mrT0A+Ht+O76o2PV9x+aH&#10;GTs4g01dV2xxlAaoSgBW3a5uq/b0vm6XTyt2eFK0chUAjz+xUhGWWU/YoJe3ejVuQxytWoEFBZ4A&#10;zHs2nTQBuAbzg7OiELKFoNUIqPVmxrr9IoFBwZn3AZDnq6YNpgSpftymR1UbHxEcDwt29mJqrz4+&#10;sxcvVvbybmlvbo/s1eXKLo+wnUGF8WQMAMlaK2ldMY1ByvoE9A422uhkee8YSoc5zaI+CrDbOg4+&#10;ZBwYw+PDHmNUBFggBsyRH3+NwuaLsJzBqMq9Ji2R3ufesZNsyAFaJhe2FOOeZF4SPFcqEyIoJi2O&#10;/UbwUTGuGERDlwMvbCtC0Asx/wIwqYRoEkzAjrzYk8jDPsFSwVHzLgATsYnxvhHYpzesed3n/wTy&#10;Advax77w270Ifg0T9HNv4XzE4sWAFZtxwCtrxQbAxHMWsZdiE6auq5PAb5NWAqwyDWwQZprvRK3K&#10;mPUOyvZgcTBA6xL9PQ+dsdYbDSvXKtzYrpNjAi8fD5AtwWxgHEHQXI4RFCtzA4jBwjgkXzZgpp/l&#10;NEHzRMO2qwhFNM4x+S2intiPQKYI5as20kSYHYAJp4ZlKXoH9Z4Alg8nDoiFhGF7fO8FHPZge1vb&#10;DwGKHWt2qnZwMbT+vGrNMTRzUgC4ylZHMpb6aXeVBxnL1JGpeZ+lqhErdbM2Ph5wjawyqALICQBl&#10;18JEnOmkb7/+vW/ZX//Fn9r/9K//2v7jv/0b+zf/zT+xP/j5b9pnb57ZCobSYAwK6YSb8AhUPcwV&#10;gFqHYUGKxKLmklStFvcEi8lB7cOM087Olu3DZDVmAqwwzxiJ6LkALxhXILBhWhmk4Hs5KCCLxaKb&#10;Z0cOej2MK79ThHSMFsPRJdDaUP8YoAZN5942Ep/xB1SCkndZn8VrYWsuqnZ8u7Rv/vAz+6f/9A/s&#10;X/3Vn9sf/Mb3bdqu8d6AIOAb5/2L+RQOXrIqzDKLbM3xvr02z8TvIhhqkPd9D5h+vhcI+TBij6I0&#10;jCJVTVpzWAYE6nYIKJ3BNhYw7wQsy0/g8WIfHu49QgSu1DIASgQwQSIRbVcL/m+cxRET1h1GYFhx&#10;ZCB/O8rbZMn8LVJ8RSaelZD6aQdsFwKr+4bdIS1fvh1w9e35645d3/L5JyXeKwPT8DnZLqkqdqLv&#10;4wBsIKggDGiHCZ65EPPn4bVhm8Cyut0izh8AENIOwGLJbStWfNxLzVZHdRgTDlX2wB5CBMukFdph&#10;KyFrbl8t7SMY1xuY5CsY3fPLhV2dTGwxbVoGm4sA8FWAqwmLaHRi1ifIdrDXBqy0zWeWakkCwbbt&#10;RZ9YMIe9MH/5EgyNK58Nc68iDIx5YAtp6AGY49YfoWyY43Ruz3KFCPcLk4GQiIHFkXy69L1AuME8&#10;JgCpCGQgl026rxHe0wEXLEygFuJ3Xr8ICQDFVwHVrgCIr+4CAwRcQUdw/OaP7sPY+RzGNQ0rTAkQ&#10;JWl53yC+HQY3EiiqEOAWYIxjvC6pNFKe1xai7vskgJYEaPNI3nInjY8KuJIOuJJV7hWpWBkwTgD9&#10;g3ort/YHcSzfY6eP250WBtPjw9MOsEQH/y4tdPkublrgJGn4Xir6YR76WZcvACsDdHbDYdvh9ztC&#10;ah4swsCVQdgU0TWS8ViKqBCA6fkByACfFUZmhqCYoTAyTIxDjAvH9Xj2bXcXoyfKJKCz1Zok1BD6&#10;3LY6urrcxGgwhEIbGox2DpeIEkxiqorEyXNPRM9Yic8sSlenGLiQ7eN02VLRnt3d2d/73d+2//Df&#10;/mv7//6//7P9f9b/N/uf/9Vf2f/pT35pv/vjb9r5+YIIHMJJAecQbAFA9wrQYR+asAhApVyf7kvR&#10;SdQ9T0RrNSuWYjy9MK3dHZzVScWwuwRaYl8CeT8gJRlY5F4SiQQgt8P/ADg8u/JHYloCrr19jMjl&#10;tfh8QEagpYgo8AgTIQUkAjAxokqj5CKkgETgtZ/gfkuwPY1JJ2mzy5H9+CffsH/1z//c/vP/5d/Y&#10;f/2Hv7DJoG1ZDG3URMaP+7aa9CynvBbPk+Y9C4BhG/DKIP/9OHsYkI7GGVekg6SPgomH+wpgH1Hm&#10;tYKDjMd1mwESTwkUJ2PeX5Ecu1GAiyiyE8klY+qVtB2tWoBWxUaw5S7SoNuL2QT5f3rVtAtk2PKk&#10;gDQs8TNgBBM7gl0dnMJwbqp2BrM657p+1rSb+6Zd3dVgZTkYGP9zXLDJLA9Y4bBtWDj2oqtYhtkQ&#10;sEs4SbdbR5anmGd+LkUdu7m6WVoPllVHyrZhQs0mjlSFEQ5CfDYsf5KydHHb6oOELc+aNjxQnjVt&#10;VX4+OGvbm9fH9hpG//oa5gVwXZ9O7GDetlqtwBjtWQL7L9ZCSHTlumBGJYJLag+GFLIiwB8CkHaC&#10;j2GwexZOiwEGCWwEKBiW5t7jfYIPPmYOdh2ojiZ8fjvuAHA0RYFwz8VKFLAKwrQ8gBmMtk+A7+Sw&#10;t408LBCgsgp2KIcowVcSMi6GRWBUcPVJReHfPoKhwGrbs2NPPACqAzLsUKwc9q18dgQ2l4O91nvF&#10;jWQkkEaxJ6mQPGpKeet8NWHpUsQS+QCSEoUFiMdQWdG0/l+MbWMTBcaoPoApIx8rMNJiV3mtGGot&#10;D/HhmuftQTC8u/Z4txx9F+tJZaBsAEOhUrEQEd8bFOMKcfNBbtYH20Kywa4kJ5SA2xdI8YD7MAcl&#10;mz2BEF/FtILQQ77n2gXM9pRMFFuDMu4AAB70sxKIQUBRESSIE0oihpCF8WQCEAu7PFCYz5aj6yoU&#10;kIPtJqwERiGmEwfcYBTKNWWKKe45wyDibDCdYBIHgpInkarxUsKiGOoeaB/EAAbDln3+7rX96S9/&#10;z/6v//6/s//8v/4n+3/9b//J/qd//y/tT/7R7xEt762P0aZzymHxnBhaAbAdreqWq2Lw+TDRg3sg&#10;QoV4fz+DHpQEUOKU+1GuIAOYBb08J0xLMlFsK5HQZCILZQxceqYEsjGTy/K8EdsFnDw+ggVjHk/E&#10;kWJR2/cqMHi/+qoLo0HWueQr86VEqvKLfubBLwPEWHIFpCZB4D0T9jH2sSwRu1+z/SSfWwpZH6nz&#10;w1//mv2zf/Yr+5cwr7vjAytjbCPY4gAG1sOZ9z1EfEB6w+oSGGMCB4q5QBMGyAuVpI1mdVseDgCw&#10;sIvQko5h7qsMILTbsKJZ257dHNsSRptjTKICQsaokON+cFCxniJgkYcR52pBy+LIxVbYat2wA4mD&#10;0zKSr2mz44xNuY6vynbCJXl4fFkEnHK2OEjY2aVyYm27ed50v1+d5hyoCdzGc8BnGCa4KbkMsy37&#10;rAQIdbppOzvp2ounS3t6MrAmkms0rNnhYd+G4ypytcbPOVSI8p1Jfs4j6QDwfsJ64xRyLwhbStvB&#10;Sc2mqyKBtMDrs4Bw3T54feJyXO/ujuyjuxO7PRrbogFwFJMwEQJTdNeyyNYEwTVTw6ZghLHEtiWR&#10;iM1eAamnBDvz7MYfdhjH4ZFfcaVNFLh0+bewqX0YPvKpn7NWO2HzZdWWxw1rdBNWbeLLgFcOiazE&#10;fwuJnAM44vF9KxJchr0ydkoAluRkjt0CDMAVFquWv0JQAvi5D1tT6kiBcAuskO9KFiYAWbEsfRVo&#10;lZtZQCfJs2ALYf4XySgWVa5rMQs2BYimuJc09pcoSwnhMwWCeI57yMLcuAJp5Cuv7yDD2wSCLuyq&#10;P0dNTWClU+XA0jYliD3weh6t95Fgm4i5g/M82YCRIj1R3yPGI7kSDH318+YSCwsyoFo52JNj8fp9&#10;P0zGD8D5ACv9P6gt5w7CBLTaJJkZlwNh0Fpp8DEpcrz3rGHD2jbyMMhXJYK1yqYVrHRGEx5xktFJ&#10;L5jHPo65x8CKxgqts+WsxRh8P+Doxzj2maAwE5XSqiVG0h5W7dNPXtkf/vyn9u/+6p/a//of/q39&#10;L//hv7O//JNf2fe+9Zmdn02JSkWoqgxJThTFgbJ2eDGws9sRkbVl5XYUwyfyQW8T+bjLtUWIGHq2&#10;VFaUvW2L1YRIXbS9vceMpyi9l2fiGcUoJSv5XldUK7CAr4+x2tnTogi/B8yiGGginXLjoN/pEnjt&#10;wTz3AUMBhAwrRnSS9BBo7Ow9AbxgdcxJiiiaTAkkiZ5cEYxRAB8rJiyAwWZhptPzAXLqwv7+P/ix&#10;/Zu/+Uv7h7/16zbpVKwCoJQLSWRTjLHetkBE44ucjwKofB8h4qdhXXkcsNHOu1XX6aIL5YclEIAi&#10;GLgid4FA0u1V7fBoZIeroXVhgTl+vwEugIPxq8mgMd40BhvFYKM4QBo5lK3ELMcYN2CH/VHOrbRN&#10;VnkbIQ1nR1pJrNktsvASiTheyiE9tlwl7AJpeP9mwO8bAEkKmZnkgo1g7L1R3PK1ABdzh5yqtxIA&#10;VMvu7xb2+v4QKdcDdMrufhfLDp9ZsvG0DGhxn0jB5QF/O23wXjl+DvJ+KQAL0D6q2lBO1Y+7r/Vm&#10;1JqtGO87sw9fndrb+2P77NWlPT+d2yHj26mI2SnhHbQan5FnLnJ1ZD6MuMAz17G3Vj/P+IYdK0zA&#10;AsWwgkpPKE0AefDJBmA+Aq4kgajeSMIaYYUwrh7AWeXz8xWCQyWCcsKOi0HkJ6wexpMRkCDl+q2S&#10;jfoNGPAGBJXfVNDTZ2gelbPViqUPW/MDWAlsO1dRgl6LZR4YIsDYKjJvYkryayQpz5RA6oUhDT6A&#10;Oc68lmGqeaSsAn4s68GvvJaCXca4pzCAFStDAgDXCCwslIORK7/Hs5eRiN0lbPm46hY/Vhctl0cc&#10;rHI2OszYA5/vyVrAoRUpgcg+2nmHiL6LLNklym9AyQdoCcgEYMprgJg8SAJ97McB379mH8a160Ua&#10;emFWOOue8mTQybAcDImWgAnNDkc2WLQAF+QmwCWHEOsK4IjvHVXgFcGhozifVsXCgJ+S8xtARTbC&#10;OrYBBH31MMDS2u9XNwRgURhQjIH0xAHj6JZ1xxV78eLCfvz9L+2P/+B37E/+4Hftz2BWf/6nv7Df&#10;+91ft7PTGQ6EoeAwrRFR87ht/aO609Ja7Ti5wUmeD0D7ONrbb5UO7ACGkECnZ7MRqDCGlw3DdPh7&#10;HcMjate6SD+cMwMdTyRjPNtXzAhw1vcCMAGZgCtAUHj/3FrRjX3Ftt6DeADm6WWMJZk9GK2MyUnC&#10;esFmqxGRtWhbu48c2ylVuedW2drdmrU6VVijlqcBRMZHifNkTbmDgi0ux0gwnPbNuf3oO5/a3//p&#10;D2FFLcshn1ot6HhHJSjMNVIkIXBBcueQ28pLNjtIKF5TJMoqR5UG5AJ8Rojgo8R9giue0IIBQQMZ&#10;mY77rd3AsaoZpI7HYpFtxs3vktzVZpzngJ3GcCACTa6WsjIMosM9nl0O7eSiZ22MuDNMEH03zOkA&#10;mfj0eR9p2LbpMmGtrs9m87jND9O2IhqvTooADHK9G0XSZQCYBsysjYPHuJ8d5GDA+oMcbLDirhYg&#10;lsehOjCdOqxBOaMqga6I82cLHsAAsNQqOJJwPIf192PufVc41eFp3YZTAKsdYuw9yL0njNs2LLRm&#10;ryUXAa5XNyu7gXGdjFs27TInsH5/cNtigIqS71nGIFMJM64A7DhPYCd41KLI2zKsNMGcP4Jl7bg8&#10;VFhsXUwesuEDuHLY7YLgMV80kYxR5gLASAE0GZhQBjBK7hPYAIsMtoZc06pmBVm8GDGuNQgEfuRH&#10;EUgWKoD6fZs8rMByH3BUWsIxaYhHAltKEtSSBKlCJQcgplzqSGkkMTKlJzLFNH/neSAMJQhDZ1Sy&#10;Wo+5VxkRLLCtfN4ka6UOAA4xSGIDSZ49AWjHSkH3fYpnzzbDVhkxt8jCwVHFltdtrpaNTgF/gtKD&#10;cGRvrTqu8bRnq8OpNZoVAGH3b0HrPSh5AhvgEmgFwtKiAghkAw7o1d+4xLoccO0jDRmM/a8kqJK5&#10;Wv3I4cgn5zMiZMFNnOpQ/ICOBmh3D9aHYyqXo9VJrWyKrQmwdgGrHe7JXUyaW6lAb+/CvrxEIp/A&#10;EUYhMFX9USIPpc5HkZZhOz8a2ne/eGf/4CfftV/+9g/tp7/+Lfv82+9seb+w+emAKFslAhMxcj6r&#10;DrLWWVYArZpVoKWpOpGxuGe1QcQ6sxiIn+bK2nCZt+aIwW8mrY48bdagyDxbq1PAwSqWr29qXYpQ&#10;c63ElitFwEerj3vOCCTp9LOumOQjDEsg5WMMBVICL68WOwA0gZqP8fAoeHwlCX0wK0nrfIn7mfUB&#10;jxzj95D/3cd4izChEk6UtgYRMYHBKqkqWb8V2LY48mx2ObHLVyf27uNbWy5xpkHZfv0HX9rXvnzt&#10;8lLjqZhFHSMruwWV0UET5pIHEFo4LwCOMeYxuBjMIQHbzBOUVFKRRT4rAKo0RIsVqnMKBXcsxOfW&#10;ygm7vVoho7qWV8K7DjuATY21WIOjJmBBGtPFmaJr266fT2FOfRgV793ahSltW7q8B4PYsWo7ANMp&#10;2819186va7A+5ANBpdpS3mgPphbCxmA+nRigJ2mXBByDfC6fgWMs51WbjAvW62UATwWPJwQcQLmZ&#10;sTLAnEPGiKXkkZOFesA6yMIZzrMAqMZyJCSMrlYfcOFvrV7MAVexCkDkd2E3QRuMc/bi5YG9enGM&#10;VF7Y/eXSTuYdG7XLVsQ+I1IDgIsWjYo4cZb7Eli1XHmAFq74vpvjawpAeQy72rYEwSEKePmxIQFX&#10;MMRnwcqGoypzLfbqccCVUE4XJhaKIDWRbCEYUjiGrTEvSchDDdA5Xk4tl4rb/tYT88L295Wm2Fdd&#10;oN5/w7b291E2koawMuW1BVJiXKmvwEtlSSInWmUUQXHBS36Yk/TH/7iKyFUBVmuUwW+Q08fM12kT&#10;u0LZ6Ln5e5aAkoUlJqoAeYPx6KWtoLwWc1gcoNBGSatOdPFek7hVJhF7oCraGjR+thjZdD4CuKo8&#10;JMauhPDfMqn/cnm0MobOToCuQUBLq2obpoSzgdZ7+17b2QW8dvn/fdUvASxfSaWYVi3ScaIxkonX&#10;+z2KHjghjqmVugQ0NctglgsqCQDN3XtyDyq54BIY7rmvArtNlHArdXISJjSmQUXClNpFO39+bj/7&#10;4TfsL3//Z/Yn/+C37Ptff2dv31zY4qTLYEXNX9i3CpFgfthzRXE5Bq+IAxUZrNokZeOLmq1uWzY5&#10;K1tzpvqRiNUn0GOiQINoO0YmDA9x6mXZ5kcN606QFsum9ad1awEEjV4ZqQnDQBpLEgqktJCh5/Bo&#10;TGCnvoBWXaDWjEcgKkkuZruR255AGMkdhlnu24Odh674N6zC2BQAp6VlyWGkW7GcAxizLlmr5fFS&#10;BUbUxTnqGWv0yzh8CmPD4AGLUHrf8hjKyfXQ3nx8ZT/48deQRlPHMn74a1/aH/3R37PXz0/t5KDv&#10;ygKWJ307vJ5Zf1lzUfLgomOnN4D9quRyD8pJFRphGG1+U5OHZPEBUqrv8zFvitwq/1DOJBXz2rhX&#10;soN5w1aLmk1UrzOIutKGamvf2qOQHV9VbX6cswHsaUxUbQ5haqMgY5y0YgMGkd9zBZsFmE0X6Xd8&#10;AXg9a9nTZ027vC5Zbxmy7iKGlChYc5y2bA0W3cKBkHrR/Dbsd8eazH0fgOwAZq1OwrGUGk5TYv4z&#10;RaQkUT9bCMC6kFUFrRr6rTtPE9CiBC2YynHWrXK68gzubTBNYEMwPF7T5Hk6AFofVjZa5O3dB6f2&#10;5ee39vblkVthvD7uWwtgdAsDKa9jdu1+wcaLqjVhleniPvcMg4ftFbhygH0un7AkgJNGZqexI/mI&#10;H0UUJOjnJNlhXDnmNqeVR4CrqoQ/QTSgoIHNRSNRGK7q8JTYDwJWQavDuIaNqu0+emgPHjywR1zb&#10;O4+/IhvYlQIo8+f1alURYOLSQp0rf4gBgsj6kOr1XFmLVNAmt+3Fx3eY/xCgmeUeCrp/ZGCG4JDH&#10;TlqS1AR9lUOVkNZ5GHGOSyBVGcBwO5s8ZKlNMGSei3xfG8aZSxWhZgA6CAFzlVMBajAcXMcSUagk&#10;v8xnLBKVw2iJG6mo1by/Ixd1+UNoWliCqyVC9ogdiSnokkMKuHb39FUFljwQslFO6hHF5bUCI606&#10;BmFv8aiWTAGLQsHa7bp1OnXrdhr8nEZnS7bi6ICbvnr57B2ighLYezizcj76bK1o7uw8sUdPHjgA&#10;m63G9uPf+K79s3/xF/bP/uyX9pvf+dzePjtzNTTKpewHHthu6AEon7AljOvpixNrIEtK7ZRlMPRY&#10;xWvREpG9GbTGLGPLG1jGs74b8DwDm6z6rInTnj6f2e0Hx3Z41SeCtO38bo6ztaHIKthlYok+fiZb&#10;9ySGJfAWi/IQEPY9AnTGBWDyh8K8FlbFpHsYTx+My8cYB6NRjAGwRyoXWznLVHV/KYtmkBkhGFSI&#10;CIz0OzldEHWzjPljx8IUUbMwsWKtYBUkY4bvk0Uck/doI5n78xLP3bLLm5l9/PFz6/YaRPWMffrl&#10;vf3BH/zUvv3Nt3aA7OjDigdTHApAboxgmEOMfVmCfZV5j7xNYaX6Oj4s2woZdnY5slY7x9w84vl2&#10;eD6x5y0X7fNF7CuxbwHPA0un9mBHRcADQyzv8xlxgkkONleGnRJ06l4AAfBZJKw3jbi/Xdw1bY78&#10;a8NuuuM4gFp2ZRGNjo/3idipVhhhw81xgHuNWAPHyMOgspJ6OHKuEbDBqmiTeQGJCPgcwJy4hzqg&#10;NoVhH531rNIEIHIe2GsU8MeZmMc0wFUE6ASEQ0BrfJRk7HKAKwoFYB0Q0PoA1/IYyck49JCM3WmW&#10;gBi1Mvbz9t2JffMbL+25VhefHdjt6RjJnHPsPJ3xw5IAQcZ6edAm2KRh/bsWzQmgFYC5VC6QQd4C&#10;WIVswrL4aRQwUi7TFZQSpFS6UVbivQMowFS6g00JhGRkAF9LxADEOAwpCmkggKjQto1NnfXbdtTr&#10;2JKrXSxYBF8P7u9CICAiyjVjr2F80Ml+PiuE3I8g+6tdfAVmmlG+NBYEG5Qawve1c0NEBskY4jPE&#10;vNMwL62OhhJ6Lo8lSh5kIPcAOxWbyncJLMjuxixrA+yqiz21CZCtUdoqnagrUNXv+osiqofPBLTS&#10;BJoM0v6Bx6d9T1rGD1kYZ1EBqgfJJ7B6D1qSibq0sii2pdU8Pw65kT68BqTerHwBbh7AwRPgCrqv&#10;Hh5KoKMVMb1WoOWVRAR0UkklKnFGDSqyU5XnKisIQUGVy9mXdBS7csAlBodU3IPC8rNfK45MpJx+&#10;excHYZDPTg/sF7/3u/bX/+yf2D/+o1/YNz9/a9NexYpaRo7tQ7NVs/PEFbz2kHTnN3M7uZlarY8s&#10;LAMSRFxfes+2I4/Mq6XpRtxtPege4LwYZKFDNISV1ZAB07Oura5GGHATo+3YcN4kuiQtiCTe8Sn/&#10;pmiEA0OxVQuzeXbG0o2TAFlAz/j4MLLQBqSUF1TOLgitT+aU3wvhxFV78e7aepO61Tp5WCuMdg+Q&#10;Dm7hhBX7xjc/smIp5+rbZNARjCmgsoNEEJCLWAJany5B1Xne0+uFnd3OYDYDu76d28XVgv9NI1ES&#10;9hp28A//4Y/sN3/9C1tMy1YDxFs4weCwam1kYp0IqV0JAqkJTHMB3T+56dslku7DL67t+z/6wrr9&#10;qj3Z0r3xrMiZcHQPUEzadIFjzyuApPJhzHt2FylGcCjuEjSS3NPY+pM8URr5W/bZBEnx4oOZ3b3p&#10;2/F1wU6fFuzsGQBzrdo9Aa9ye1lAJwMYyWFVIuNh/L2WK/ld5Xke4Gm2mTPAq4jkX56U7OndwO6e&#10;Te3wpImMRFrCAgaTgjW6SVipKth3AQCkH//ntqCleU/GoT1N2vyiYCPAazhP2HCRBLBS1oYlNGAL&#10;rb6+xpGIAdhdkCDjI2B47fJqYh998NTevb62++sDuzgYWreFzM5LdXCfuTBAmXTjr5U/rShGYU6x&#10;XJB502ITLKSEnFVdXbVg2XgEJqRFHBV4wp4KBLVKzOXCDo671kFmxlMqL5I/7EEKAJ0owBeLWzKG&#10;LWAXxWzYVsjVr7+4sV/8+g/sN7/5pb25PrdaNmkhz67FYchBfFSfoTxqVgtQAGgsA2vP+BiPmEu2&#10;q5o+pJVrsGNfwIXvCyidHE2FLQXYaeuRFznrQ7KK7ceLPoszLtlWxEpDwH0IaMFUh8dlm53WXPJ9&#10;JPa6go27IJBzwKVi8nIXWQlwpeoAIuD1AOdZe7xIE5zIKyfi8vo2SXgnDd8DFlTzfXJerECgpbod&#10;OaRYkGNCHrEJgVWQ9whvHJOH2lf9kQAQdqT/U25LTqwi082qGXKCQVKVthL1fi2/hpTj4R7EUHD0&#10;zf9vwEuFmC4vBKoHiQj9cc8+//wj++M//IX9i7/8C/vDn//MPnt+h5bP4Dyqn/JwIbVgKjEkSy6H&#10;jmZCtPLSAN3bKmAdFYgIjEMCkEl6AS1YwPXSbRMStdV2gzzGnsSQ45UgkWOTm0hjcHkiXknFtCnG&#10;Krxv26p10b1yn24nAICicdo8vxikxkkAD93WV8ZKr1VuUTmDUNxrVeRrhfevwgQPTkbWHZaQdGki&#10;mZjmY54hZIerri0XHbfa6uO9VR+l+jDVSGnPaJggoCtIBFT9TGcEgBy37eoZbOuzW+RayxlaJh8A&#10;CMr2W7/9Nfv9X/zQbgHkFmxkBmgd3vSsD1vJw1rayC8tTZeJht1ZziZaUUM2in0pEAiw9pTsZX5j&#10;ALhqiRaHqruq2WJVc4n2+QoAbiMRKpKvRHkCRH2QB5irOIOHSO5FelXt2esJwNUFtPJ2dgfDvSvY&#10;+X3Nbl60kbplWxwV7PisYafnMIZOzOrI1v6w6LboqMC0P6y5YstyNWLDadoVqx6fVpDGdVf0mUF2&#10;Zgowl9yeW2VMILMK1bANx4wzc5kBPLQily4Hkddem55mHHA1YQjFmtfltVT13sQusmIS+V2CzQ6A&#10;w3sVPU56HiMNBVyff3wP4zq1u7OF9VoVy2grHfaeJrCUCHbpHGORUk0Udq+aO+Y4psUi5H6tXoRt&#10;oYaSUYuLCREQfAT2CKAgQKk0AdNpnfvIWoLPD0YfAjibrTpxCEYinrCwHxAOAyioADG+03nXpp2S&#10;DZo5K8Lg4xGYVoTPBqxcsSisyRVUu9w0zItAH4zzbIC55ipTCuNPm0LqYCAMO8POwlGLgBEJfFhb&#10;i1SAqtyYVIcvDAkJP8FuMtaYEBTxtRpMu0kA6B3Bto6Y/1XGegtA7CCHTWVhXmlXI1clYNYIDPWh&#10;dtxkAa84aigm4PKqM4EDBQcijl3hRCCvrn0cwcvlV/KYKwQ7Us2RZJ+TPvyfgEXMaANeANpXjrkB&#10;sNDmezkyfxM72tp5yP8oSa3VFb23wEuApcvvvoqqirK6yl05uwNR2BUy9NH2nj3eU1TYgR107Vc/&#10;/237H//Pf21/84//xH73R9+z64uVk1E+HHzf+4RrGwYAePD5IUAxlVI+IESki8Bo0jaaV4neTZfT&#10;0CQFVGNTijuGcv5sgoyEtvazyK2U+ZnAMO+tgjk/gCgpKNANRwOAu5il8gTv83EbgNbv9lS+wc8q&#10;Z9BXgdhm3CR9YZL7X21nIkIFAJo8ztMcV9H4SBquIp8dTmIIkS0MNGD1jpLwBYx0s7ezQGSOAkIy&#10;OG2dyhVTRF8idIRxxMgj2YgVGinrIP3ObmFJn98hK8rWbCEpkSnZVsDefHph3/3BW/vww3NbLmu2&#10;PGzZ6rSHPGxYAQmVAdir3IdWaQ/ORg4IVVSojbXeAHPqe2glftbm+WRmAwgNWKrkVB+J14W9tvva&#10;6Ivhp1UCgVTm/j3IyQDjGs/uIfECMLqSnd627PC6aMuLtM3PYRVL1dHl7OiiAuPKINNCNl0l7OS8&#10;ZmcXbWSTmJbXKvUkY0FQgmnmCjFXPT5bNZhfpAgMsq5C5QoyDOYXYzxjgEUcoEhmGVOArtPLuRW5&#10;OAyhifSaICUHRP7ZAfIYyVhuR2Ae28hQNQ1AlpdDPIfH4pJ+vSJsrOVAuDMAIGDlnzCWn709t0+e&#10;H9vby5WtkGjKMeVhLCnmRXtaVfemHQjvc5euylz52mzMCkWCVZyATvALYTMCLhVrJ5lPjaNycRrv&#10;XDHM3GsxBFnG+7lSGP4vokJpbDDK12w2br1ew/pcQS2KoQy8vD6S3GzjUs2WWJfP7W6Q1NQWQJgz&#10;4BWMw/JgXemyCkaZOwKjaikVkLXbJZFSkSl/4/fVRgXGH7PHni3bBxC9+FMQe+gdYDe3fZtd1Gxy&#10;VrEx1wjZP4Bp1cYJqwxi1lnkrDlLW4nAkNdOhG7UqrDyKmxSu2EKMK+ck4pqjeJWsNSRQTcD2AAk&#10;uxHYUgSWxaUCVD+/F8tJptDLSSQRIOZFUuoS+LyXg3JG972Tjfze0Ugl+ogSDGahlMWYii5JL8al&#10;3Jg++/17bFbWtNFzk8AXeLkiSgZIOS4lEx88fIhR5u2LT17av/7rv7D//J/+R/t3f/2X9qOvf2zL&#10;UZNopvKIfZ5HS7qq+driHmBS3IcSlspfjDCuk4u+K9brj6GjGGmm4LNQRNtXHkGRVVxIVEJfl2Fa&#10;TSJNlYghUNsLIFdhFdq2slkhVHmD6l/0PBtmpW0tLq/F97sCpT1AyQHXBrw2ACfZu8vfBVwqQ0Fi&#10;+qH6GF5GG1FbRUsjJbLNBF+J0gBWsqAq6wSOEuGzlUd64px0sRxau1vdlCHkMYB+DSfOAmpETWRn&#10;tpm3zkyb24d29XIJIE+tpH1w7ZzbD9ZYZO3ZB8f2ne9/YD9BLnZgS2JiTeRpirGIwwhqLSLipGaj&#10;ccsaSJ4IklabcVMOKFX6EbLxvG69URFnzzsZlcfBaxjg/KDgaqEaAEdatT9Ef7FrD86xi7TZ8jww&#10;T+ixxZBKRdhKZ5KzwVL3jNH2/FxB5G7aGv0Qc+Gzo8sCzLGBRCrajDlqNpEQsCbJuzQSLAkolmtZ&#10;xkALJH7ANYCUI1D181ZE6mglOZWDlaQZU1Wli4XDfrIAgEoIktxHA8Yr+7h8Oub+q25PYQVHagxT&#10;sAGcq5m0lAAjToDCQVXTlCgiGQHLKsxgNM7Zq/u5ffHBuX10f2ivAa6zWd9GzZKV+bwkcxN2shom&#10;rpVCzScsRQs5AhzJrQoSUQXNXo9WZ3m2FD4IoGXzsLVaHOBi7JHGdT4zBzD5sDUHQARRgVc8ATAy&#10;zqqv05awYjnrtvR4lOBHOvqiSiuEnE8uJkM7GY2Qk0nsUqUQquNCVWHne9jlPiDmU/2lVBG+udmG&#10;t7Fhfa/71qq3FuJ2ICVbei51e4HtFzoJQAkbuG4DXHUHXCf3A4CrAhghk5H65UHcvaaKwlFaRqv6&#10;aZi+7LMK2yr1VEKB4oEFP9gDuAQWWhkUk1LlukDKIxbE7/R7/U6gVSgUiBJoYZcT2yzfvwea9zVY&#10;78FHNSH7+wAZA6nci6Sfaop6w5a1ezXQWZXWYm2b1+t/379PGOmjTZqhYATH9NpDgEqA9ZgrCUCc&#10;H07tF7/zG/Y//Nt/bv/Df/vX9ud//Pftw7c3Vq7EcSQcGWPqdDThAk+BFoPLfaiCXeBZqcEatJoz&#10;L9vV7cg5WTj+GODSNiRkYt7PBEcxbK+lyh7YTwi2oo2gcSIsAIJBaQ+n9mxuQErsT6CnMRHD2khi&#10;/V5M6/1rBGC6Nn8X4xITE7B5Aa5NfdqeLsZLm1L9cgTYTAYWUezkLF1JwPSIbhioCj61kip5pmLG&#10;drds42kLQ047Z1VxaH9UdewjVtAKTsH6h00uWJyqvkdyPqQoYFwmkmmz+ouPLuwP/vC37Z/841/Y&#10;fNq0hFaHMLpcKWbd3ub9BVpKGGtOVcaiDbtqwVMopaw3qCPfJlZpwGqQaHOYzgSmMwZYTs86yNoG&#10;zogMUgSHNex5HhMkGHfGu9pGBlRUAgOjiMG+AJU0DC8P08vhnAoeAjOt1m22/xRsdZy3GeA2HGlL&#10;TpR7BfBVcImEygDWeQA+V4xhd8xnLQRIc68EgCzMWqAsiaZtZ9qQrP19mZwYgx/2oAJRH5daLyWQ&#10;YoCjGBvsXKtjBa4yAJzBRpR81sZjSSIVZe+JQSLVcjhYs5u0C4Ljl59c20cvzuzl1ZEdTZBp2H+j&#10;krYUn5VJiwxg5z4CbGBTduDqpvAX5XyrNew4hb0BCFECZB0g6wxq3BfskeepwPqqXMNRGTZFMBFo&#10;8b/vgUv/qwS7toSpMFiXq7pX0CXoKAgHuA+1u5mP+vbi6ty6zaqbW+2HFHjtwcyUt93jOb1R3lss&#10;EVvXJmoRCuWjRQw2Nr+x622/dsyEbQ8AjjIfeYJefZyx6XnDVjdd68Ke+4d5axMw8x3moQ5bRhrW&#10;x6ozFPtCgjeZSy5t/alPUAYDQBfQihT9Ss57YVwb8BBoCDxUkyVpp9+rT5TkYxKtnM/m0MNMlh+A&#10;+kpe6jWOIQnwvgIuMTg5qh5Cq48NdH27V4dCFngtMm+b6OoGb/M+vq8+X+8TjfH+sDwB1oMHWw6w&#10;YuGwTQdd+/LdK/vTn//U/uoP/779m7/4Q/uLX/zMfvitD2112HX5kv3II6hs2G2BWM4bliMq7e49&#10;ccCllUdFBUWEGHJQOYwqxq4+XSdXXbfhdYBjTJaqhC64aJspKjnrN9UXVZFTqWLQ0kUcuYwBV3Ku&#10;Sl8GJrBSful9RXxEEY3PUqGp6LMATeOxAaq/KxX1M4C2q8p5HBl2qjYgu3ot0cuDsWm7UgFJ2FsM&#10;cOysPdl/jKRSfi7vZLUkeygKgBRDSKFN/zDVYHX4vjcs23BctgSROT8kksEYSqOYlUdxq0DNB4dl&#10;a09LGAVydFayk5uZ/fjXv26/9/NfswvtIuiWGI+BHZ7M7OL8wDotAg735CfK+jHWVCLC709sPB7g&#10;/DGcPwH7grVHYA2RJ0iufdhWzC5uRrxuZG1YgSRSBtYQAnBVh6QSijH3cH7Tt+GqaJkKwaPE/JRh&#10;Xq2INYm00RxMA0nWGWn1sWFnNy1eD0helG0yz1kPGV8DKLNFLywLSdqvOEZYBEyb7SKAWnaFruV6&#10;FMDXhmUkCK9T94d0VjsNBGQwNlisOiOISYq1CfRVS1WBAapkYqiVyF7GdTNI8x7aUKzFGLenF9By&#10;rZcAAQ8BM0zQqyNrDgkWn3xwZR+9urIXl8d2Mu3bpFtjLAB7lTOoFVKjbNpWs9kDCKuBeamYV8BV&#10;RKHIh7QROkbQrsCYGioAbqd4VvV98/EVZgyQtlo5WBfspoCtElzF2jb7V8XemHcCjNuyhV8qF7mj&#10;AlPuW/VX6n+ncot6Nu2KXJ9sPcJ3UAC7W+51u9iqFo+UU84WYeO8TvJQrY3es66Nqtnkvbf8YdsO&#10;RGwLv97jM0KMVa4dtwYkQS2mBFydpTZMC5S493nGBVNdKjfS15LquLqq6yIIdQlCbZQGwBXOgw27&#10;nr2/zXFtQOerSz8jrdSsTsnwsMogIuh7bYLW1h/9zUnMTR2X2Jq+1/soxyP2sCNGAnOIIiXCGGwO&#10;6l5s5c2HjFNRqYpV1UhvX5/Pe6k/1TYA8/DRA9vafkwkz9jnH7+xv1HHhr/5K/uXf/pH9l/98u/Z&#10;H/3sR/Zb3/vCbp+eWp3J8oQfWhaAkeGPiO6rw5pdXW56bO1vP4I+M0H7W65wLwI9T+FQhVLAar0I&#10;CA+zqhEhGz6rj5Juq0Gy7LdUBWPmyhH16520lXGwAA7ppFecKBKHFQJKricVz/2+1ENjoWp46X5V&#10;xhfUBDGdcJP5nmlpot8D2CZPqIJdJbb3nRze0WoqY+jj/dSVo8qY9SdtnKcEvVfhacatvm6KUTF0&#10;ACCW8dsAwFqdDWx82LLWpGyRbADpErMojCkDmPePWnb6YkqkK1l1nMRAmA+eLYED6Oovm3Z+e2gv&#10;39zZaNq1AqygO0QaTpq2mA1clwjJFT9zq84YcSJ6qQwgNqoW4X7EFsRCfSEkRvAJ47ML6yvZ0UnP&#10;ugBAAaDQ1hQVSyownF4DaHcjO7pqMndlyxNIkgSLtFYGkXYN5uIAptYaZAgSWxZPip3tAji7rg5r&#10;wTwPJ2qPhIyA/aRhcxUY8WAAcDX4HfPfxj6Wy45Vqyr63LYkRt/k9b1xxdJIrLjyWYydJKbyXDn+&#10;p8Z4N7pF64/rvJb7rkSt1c/Z5fUCJtq2OOAUYR7ERrwwHD+A5Yuqvo4gj8yXzYcBvhRsuTUs2usP&#10;ru3tmyvX++tk1bdxr2KdJu8LWMYSPifpE7Brr9gPcxmF1SRSAqUsKiLn5loMVQwqhWrJuPqomKVg&#10;jklYY4J7LyDVtcWq3S7DONXgMeTASpcATCBYAyD1+5B3y8KeJ1YC5DpIRHUAiSm3vL9rwV1ACLBS&#10;Ibg29Dulgt/4JAMBtwh+rACahmmHuB/tWd5B1ex6nzD/sDRYmU/kZGfHHm3v2Bagt+177HawRHI7&#10;yEI+c7lhW0MYcw3/q09iAFfK2oBXcwozA8jqyPEywULlKCWYax7mm9HWIJhwKLW/AS63PM/1twCm&#10;1TCASYAl4IpGoes5GEYsxiAiUSQTkYLvWZLY1t+VinqvXQx8C6fahv7u8CB74X2cKGGjg6EdXq+s&#10;NeoCbl7HLlQBv7X72LGrQNBrR8cL+9nPfmz//l/+V/b//E//3v4f/8O/tf/mV79nP/nmJ/bZB3fQ&#10;75mVGinzJ3HuxI6F01sYviq7S25v2mxVsuPTtpULACaD7vZjwbpCRLII4NPFEc4uO3b7ZmrnL4fo&#10;ab9Fy9uWbgZgNzAc5WFqRHCMXZJBuRBtmwiJJjt9j/MSfQKAUwgwl2zWc2vsNAZadNC4bC7lATfs&#10;6j3TEqXWJfB6n1/csC91d9XfNuUfGtcsBqK6HLVWGY4bSAfodafmqL9WgbQ4oOLVVAGHnQEw5307&#10;uptZ96Bp3hQSlHv2aB9lFVmB853cTezsfuoKaJtTQGdQJLrluFRL07bDywMbzAemHmxBQFqbY9Xe&#10;pYNDbBrU6f62me+vEsCwrnSRSE6U96uGR4nlnGp4AH6i7ADG1x1oexCgBdVXaURnkCZoxOzs2dAG&#10;q4KVuwS1hkALFoMjSiamkHLau9fqZmDrSN9W1NVgTeawjSagkN1zc1OEOVUB5UpTQBVzV5Pve9xz&#10;Rd0K6inr98uAJmwKCZeCaZdrACcsNpHWajbBCGkaie+5vXVa7i+IjeEkRSR6BCcJp/cdw+ogl8+P&#10;pjbsI8lLuf/ChmDY2rfrmi9ivxoX7WMNI0HLnaw9e31uH3301F6/OLKTw45NhyXrI/3L2ouI1FTr&#10;nDLzk+UeSwSaWiXJPKd53hrAlXGyL4D/RBhb15kWe8jx93q3AuASOFX6AJg2mrDsft3JQ4GVclrK&#10;kel+BFyFYgb7D1gbxXAJgD49mdgQMMsThJMwuoAC6R62R+BUHd4+AV9qxfVkK6RcxXwa0MxXsxv7&#10;ULoE//YAtptN1XtIe21AV6fYCIQEgHQrkowxPpqr+6yD1O8fIneX6pPHnNd2rdSH6U0IMkvmGQZW&#10;HoatSmAq1hNu1b7Ae1ZbWVfQGs9gX1wPcJT1+1qp98Al6aZ2Ku97QZVKJSJYwwGZ+kYJuMQy5KRy&#10;ToGWLgHZ3zI2/qaN2pI+2zikks7a06QqcRVGNnA+Oaq6jQqwtM1gvhja3/vd37T/5T/+O/s//vf/&#10;u/1v/+5f2p/98nfsa5+8sMPVgCiYtzhR0pdmsFLbRDSfNUZIHh747K5jx1c16wy1zyvo9pnJKJKJ&#10;IO/N5+8+4Z61IrNto2XNjm96Nj1GCp0UkYJEpsquVboxmx23cNwackU73hlYorgiWkpGDghoRcft&#10;4QKM3rPN92Ct6/3zayx0vWdZ/+XSa8SU9L1Yl9iXLug4rFAU/v3vBeJxNXFLMAcY82jcdEvNGWSZ&#10;QEtJV7eaSbRXV4yCejDBEMSisq20BbTdh9fsAygJmITKN7RaM4KqT5DIhzdDu3p1apcvDnj2OMCD&#10;5CwR3TDwmFaHkDPdHs7ApW6uPgBLiV+tXG5a6WxksZw2kMBe4oxPbN8lrLVJ+RCmtTpqwo4AHJjw&#10;4am+5/1LPsd8Cki3RJExTBFY4lsW+OprkjnOIvkr9c2ePQHXySnze9xkDNTlU/Vq2zw7QSsK2+Sz&#10;tQ9WiwMCSy2+qHVNFYCqAlxa6VR6IJFEevNa9bFSS5s8IKF8VjQOQAO2tbbGLwNwqgjUZ+0RMnNa&#10;cXm2SnuTjNd2qMUBsj0vcCCgxVXWELM0YKEOumKhmhOtDMZgXXVs9vrpyr787N4+e3tjT08Hdqyd&#10;A/28dRqACU4oZTCZ1J3UE9COx1WbzVo2IRCpSaAkdRBwCsDklGeKw9R0qVBVG9+VgNeijDbGSx4r&#10;ZyZAFVDlYF/6vtmquu8VcAator2A/XXqGSvnkffMdUzgiE2r79venvxlm6+MMb+vwMpq7aprKJAi&#10;MORrGSs48IoDnKgt14cLudov2OyoB0se2vKwbbPDug0WJeR+elMAfFx1dieZWO7HLF5hHovblmni&#10;xzAtKYGmWjUrldFDNnYyBBA9qxg4QZx5zQPwBcboAZLQScX/f8b1vo2wwKter5u6cm5v41Q8mH73&#10;Pjn/3knfsy0HfO73Qdv1BNDJMCouSUHleiIaJEXpXIIJ8THhCTs9PbAf/ehb9ud/9vv2H2FX//2/&#10;+xv7vd/9sd3erBxYhYu8Xw5nL+D0gJaWn0uwIdV9jI+zdnBZwvk6dnKDdlbNVYWHRJYod6H+Qi7B&#10;CDDs+aGraZ8tz7rWYqDSlR3rTRI2OcjbhMivIsjJgoHF6SoMTqtbcMvMWmEqVuKWI+JoI/Pu7iOe&#10;T6uGWk0Mu6/v683ej8Hm0veKXNBvmJQK9MSkdmUYezsuuanVSC1bi94rUopBuaZ8gK1b9sYhlWtR&#10;Yny+7Fu9USKwEOF4JtF+NRUMItODjKtWfLwwiH0inNoo7yJbHvP5O7xnCvbRAZDLSoAiiZdXXTsA&#10;uIYwgMVZzy5up0ivnqm1r1ZGC3lk+qfv7N2bayvj4J49nhlJoD5Om/yJ5lz74fjK56iNUBjJFUwg&#10;I1N7SKyMXVwhA89arune+TVjDmgms0+Ye7EbrzP4FCw8jvzxqEiR/ysADksMfzCtIUETbtWsCeD2&#10;+xkbDfMAaQ4wF+t7CBP5ah8e96IGAeE4zCiv/Xg+gEyJes0d96RmlVyqilffKl2TWcUxwFJVuSw/&#10;IBfhntOAJs9BUKz3sK2DhnWmRRxnD/Yt6QfY1VUmM3c5xH3vIxx735JqlAlY1ApZq5eLbveHJF44&#10;7kNmxl2bnC8+urVPX13ay5uZXQLmc55lxHP1GjBGJN/JUd9GvGcFhqve/IOh+vMnAVat0j2BGapT&#10;MICPiujOOgSpHPIUlg4IqzdaAvBSb7GSCor5bNlSvoiNw7RysOFOr+nYu2xt0EGZdPJWxa7y+RjP&#10;4IWJMU7Mu7boCbj2sU8vxCLIHMtXtSDkyiYkb2HTKo1wRakE9Aj3KGakvnhVgmYJ9tzoBtwWLpW1&#10;LM8r1sTPCm0/7Epb59Kuv1Yg88RCyMdsM2TdJax+UXCBVduBWvhijWChPY8KGGV1eBGjbmTdVrYH&#10;vmBgzeXyTC7XFNgAkbpwqlXw5qCGHA/Aa9C9KmvQPjQ5qLYGvQe8DVjJUXl4vZc2Wu+p+ydRAuBy&#10;uSz+HoyG7THsx4sefoos+YNf/I795V/8kf3xH/7c/vgPfm5/72c/smdPj6H5KZgExkyUDOfDtsX3&#10;u0yeH8dIEVm10Xd4lHNbMZaXBeQPDOIKCjoO2xQQavZgGOoBxP/7/E8AAnS4/7Hb3nP/4Yn1DnLW&#10;kaw8gk1CWUvIxLrYCMxgtCi76/CsY4fHattSR1qoPCDq9PsuIOhqz8KSyAIfyWSBl5jr5tosUMBQ&#10;oeDaaK5CPtUJSYbEcCr1JgryuxTyoKGGdb2iW0ZPEqXDsBb1u1I/pgqSYE70vbpaOMmjvWkqJ8gI&#10;lAGqACC2taOCV8AQav5k76E98T6wLf9Dt28sllPf//ym8G9csEI3aeokqeXpxoTP7OXdas3J7cDO&#10;nyIhYRS9Poxg0rHr62Nrd0uA/kPHTIpl6HsVycA9RlzfcWSu5DBzGsSAC7CcEkxv0w4oQ1DAOdVO&#10;u4+8KIuhPmActgEeAA8Zqk4FaRwikVHfty0n2QoEpMVR1waAS7GqBZQI/+th/CPcEwwIh8/h6GpA&#10;6Q6eSIVxKtUWYavqZ0WASwE+ZZV6tMS4EjxDlnkEnK+Yy7m22eTs+LRmy4MibA7AaqvsI4TNaMVw&#10;z205Or/t2RI5XaipoBe2Hn6MTIOBIB01h13ARau2kqODbtlmsOFmFYeEDTcaRWRenfcu29H5xJ7e&#10;Hdnnn9zbp2+v7O3tgd0AZAfDqk1hKD0cskJwHA0qNuRqY2c92FgBIIjEnhDcnuA/D7CzLYInY7Bs&#10;wl46lkU+JXiNNmorv6nDKrTiXYBdNpoFGw5hp/0G7KpqXeRgn6957k0rp6dnU8aBeUZOp2CebiO2&#10;1AQBTgtYm5SGAq/8lu8DXEpLKImPAvADyAEFKrcHlvskOKS5t3wzzlfsN7MLyG/BtjJ2cNHma95K&#10;bYgEqibL+LZmMWsvUgTRkMtxiW215mJhSPSmkvhhvle1PPYEECp1kyXoaFdBFAVU43cAV3Dtxfg2&#10;ld4ADgAkY3zfHz2TScG20pseWPtEcpiDvmo7znt5JKkpJ30PXM55HWh5cSqiwj4shdc8wcEePnnA&#10;Z+zb3d2p/cHf/7H96a9+x37nN79jX//8jV1fHrqooaVa1wsqKFZCZCZKaK+jGhmqmE2tmMsqJpwk&#10;rX/E4Dwt29N3HTu4zsHCQqa9bUskYKUMswMc/ADWnofoyPfjw6ZdvJxZncGrQUlb47RVAayE9ifi&#10;IM1h0nozABGjXsEWlgd1V+3dhLbmoe3xrNrZKLI0oMlJl+vS0vD7Uoj3uSzJQZVIKLeQxVjUsuTg&#10;pGk3L6d2dNO12SmGg2RwhwYMiSKAR1fg0lGilgioCIuEKYkptXMu4ZzBQMMYsAzu00+f27NnRy4B&#10;rTyEpJtObkmlYQYAe2uoCncAo4Fj8jy9w4oNYD5NMY1Vi69VKDpREONIt6NW1kEUB2U7Pu/bZ5/e&#10;20cf3TmZ8gSnCQP+XeTL5f2Bk9IJmK/qreKAZygeM18Yxpch4iNT+4uG1QkOOQwtWw24fJbkYbWp&#10;khpJ7Ec4iAobkfGpoNWQK+owGopuERQIMIGHMIsdG07VWSON3JBcU4tjP4wLp2yEAW8t82sFHAfh&#10;c9WRQ0Wx2qhcroesQsRvITXqjG0X5jQc5WwyLdmYcdDGbvXnOjip8DUDs/YCikGCU97GC5jtMmJL&#10;WPz5dYvXiq14kYIEGJi62iSLuYVhtCr8vLxe2gnApI4aktMF9RND1mulUlK1RlBoIjdXMMjnL07s&#10;3atz+/j5md0djux02rHVGGDpEEyyzBljXCIwaP9iA4aRBCCzOb/1mcfTs7F1GFsB8BDpmqtuZH2E&#10;+0oCXslSCKAIuzSKcnNq2zwFSC9WI3t5cezKMLT1LQ0LV2/6m/sjmx/0eF0OUMZnIRE+lToQBDc9&#10;+dSBRUn3Tf5Z/qogpdY2upTL9HK/AYKFFiFUp5Xkc12PLWSdVlRjsNQ4QUR97eLYSgrVpO1d89OS&#10;rS7ztrop2/SCuT1MubyWarfU6VRBNYPNJtQ2igCYhpFmAER1kKjjI9qepy1ADzyBwFr5qPf7Ed22&#10;HoEXjCEAUHS7bZyjYA8fPgD5N7VQ+iqw+ruXY1xc74FsF7Da82xyP1paVR5Lu9Cb9TKO8YH96pe/&#10;Yz//2Q/t849f2sXZ0mq1vKOlkkHKnUQZHLEULTML7b0AmBf2IpSPl4I8VICH4v5WWTt6WrObt11Y&#10;A0wBIJsfFVy9TxlqmfoqN6N6riBAUEN6tqbacoAT4KzawqKWGykYQQTqWmqFXSeEKXr86tncDo8G&#10;tkJCdfsl66l9CAZQaqL5YSICMTEurTDq+rutrHUJuAQoXRjMze0KydQgkmsVrYtBZ6D8Vb4WnJ5v&#10;DHLWnVbd6qUSxRFY12BUd5dyNwl1b4WBqXe4+pJfXh/Y+eUCpy+6WqpyRVE6zX3wvOFtlxOYHmlf&#10;Ycu6POPwqGIzot/oGMA8qACadcu3oP85wLUZtcmpquQ79uLFof34+5/YD773kbWg6tH4livOHS6r&#10;dnw9tCMk3xwmsuC1LSR1EpmngsQA86L22Dnt74RtlVoJ185kPOden/J/p10kmVaen/AMYm9IVtUi&#10;8brRNOvYlU65CUWRRfFHVu8gmcSMrmp2/bxrFzd1AlvVDpH1Pd63zPMpzxXh9Ur8D2CTy1UDRye6&#10;q0ygHobFJq3SgdGVPAQ7wDLx0HIVDwEibQPtgSNIFep+WHrapozJcJkGZHCq8xJyFVndUmU8IAmA&#10;KCHsEsNywhwAAevT1qIXry5steoh1WAkSEf1HotjtyrIrQJcUZ0EBDDf3CwArjP75MW53Z+MXXL8&#10;cN62cR97wo4EXJWKOlbkLC8wYP61gXo8rtmXX762zz5/6XJgUeRwArAWIxdLDau/GbahQlp1ZFB/&#10;tDzBTIDequfs5nhuz64OrQYoRnlP1fc12kXANepYlqrndz1P8FdYO9JQQXcH4HqCXNzi2pG/a1UR&#10;OalW5eE48wTz0sEokRzgogWGskAL4HSdTVEEAE4CAPMSZD0hCA/3GYjt4jfI7Kc8NxJyfJKzKRJS&#10;haiuYwRBQvuA0wQ8vUdcVyVEYCXwYavNMewYxt2dwx4XJXsAy1q77TRaJYRp6RIAqd2MZGKn02ZS&#10;Yraz/cTpXrUi1orD+2r3zcXr9T+8z3vgeryv/tQ7MKyH9nj7IZOSt699+pH98me/Zb/63Z/aj779&#10;NXv+7MI6UFhX0Ag4qZpa2lxlBkklPJlAnV2oHIpOrFGdTAyNnVPxn3aJN5icWdaOb9t2/rxtSxB8&#10;dIBEGacwXKJfCmcKwdK4D9WYaNDLyKbBIc57VLb6KO06mubrQZecVueE4YpIzHV42bWXH1zYs/sL&#10;lxRXu12XZ0ASaee+No1qWbZQlnTJcu+qY5PMlkTcgJe+1ypcuZK2Dz66saf3M0BRFfFB12pFFLjY&#10;TjDR+j5u1X7W2oBBW8Wiw5odYeAqLFUex+uDjSAF1QxONUf5onJ52tYTNG3nEEsV6OvQh6bbetJ0&#10;E726GGzABmkk2q7n0t7C8QGgOcxYpgSwwsIunq1svmQckVQ//62v2Z/90W/Y5WXHJkiro3MY7Dnj&#10;e96ww+umnd527OJ+iAFVXJ5FCy87WlWCKWpMUuWQjZYNxrFqdW1KR+YpX6U9dDolRzk7BYJmW+dq&#10;7tlgGrbJIstr1NMsAVASVPoRmx4SQIjIR5dlu3vRtLubjL1+2bJnfP4IFleC+RUKe9aFRS1WeSR1&#10;lSALwCS3eC6vZZjXRBV5UfNZDseQFNm0AM4y38gm/qY20ZNjbfAlKI1jMOG8Xb0c8jPMhv+X9InD&#10;pLQ9KZnHJgEsbQlSu2n1ehdDEuNSHqsOOy4g43MwbK1e5pV8b8MmCAA3N0v79INr+/AOBnSxsMtD&#10;pPnR0B2gIVCpATijScvqjawDLfW/jzDv6mc2IPB9+eU7++yzNzxfyrRIpIS8GLaYpxo2FopxxiJu&#10;Ku7V2Zgp7nnK+93fHNvhom/RCMFQoJdH1os9QQQ2jRIEVpvVbDEtbdvb3ttzoLWt778CLvWXd8DF&#10;5+pAFJ3elYEtZxtpSyPHk4BVIMP7AzbaoqYDM1Rtr/9V2YT28IaT+/ibmFMMhqUyiIQrhi505MsA&#10;Xk3MTU0FBVwhC+aR/ZL8Y2xFe0gHGQK8+noBXF6koqrkxbRUKe9x7MvnlnXVubNaLQFUcgqkmh6O&#10;B/Ly92AIthFSnyl0dkRJZck55CasaRtdvLUHy3r0AKfy27OnZ/aPfv/n9q//+T+1f/Tzn9r3P31r&#10;K9UJlVRaoc2cygVpVZLIDQgqZ6SNwu5wSwDBda2I8llKZBNJihhMrh6xUj9kjVnCDmFadx+MbHCA&#10;wY+QAjxYngePMvFB7kU1XEpm62ioDvR8dtJDSyNdtMk3ARgw4OrUqJobrR7pWp313V7FSqNkapqo&#10;KmPlnzJEUtXPKKIU1E+p2+IeIw6sxLgEXopail4OvPz7PEfAZsuWffjJlU1hLsH4Y8D4iUVTOEAl&#10;hjRIwxaQDkc9Oz4dI097bquNorwnsG07e1ptREoBTmqXs+n2SrRTO+uUVhj5XNVXYYzqKFttF5jg&#10;koV4rnQ1bPOLJkyraLOzqi0u6jY9K9vBTQdW0caRs66wVjJaK2+zSc1+/jvfsT/61a/Z06cDe4m0&#10;vX89s+NnSPGnTZtfVmwlFvR6avPzloWzgDnSXdt2Hu09BMh2AQTtARV41qyJobWHyt1pBVTOoxKL&#10;mBVw8jAAk6vuA5xR2KxknTpJ5GGSLVsofzmP8x4xOzjPI2GzNpsHbIGUOz5GQs6jsNGgzVZxe/aq&#10;YyeXJYBE84TNJZEpeRyf+wrnCbI5mFltD5ZZcD3FOkiNIoEjnH2C4/mtDftqKseCM+WbPphSxDIV&#10;/j+jQKXNz9pKFCKIYntub2DGrVaq+4SrwgekJBWVo+r3arD0GbK0zTxhE4CQmJDaQb97c2UfvTy1&#10;t08PXSnCs/O5XSEbewBADtldBNDTqpMCiPL5KL6zD3uDEfM3lXi8++DW3r69tW67asViyqqQgXwh&#10;7fxUzF+98dTO3BPYcnmuZ3dn9oLA20QS+rWSiu9E1QgAO9Iqvmxmk+L4O3WEu/jv3j6gBYhJOWHL&#10;TirioxGtmgKWOtMhxBXNw9i514ikbiXO7/DjjB/pKoBPWSoPyCbUDBSgjKkJYeCr0hKpJVXLc9UI&#10;NGVYKsxWHVCjkpaSntWYhZi/iIq+AUbVcalrahGGXiS4AVyBtQMrrgAOGFDOQg7Iw2lfU6Wa32hf&#10;OSSsbEsFkj4knVf7p0K8TttztFoBeAFSPtFP5R7Q+qtp23XW/JM/+Jn96uc/sS8/fM5kLW3Rq1pC&#10;+7tCODBMy68+9t4QAMkgujIMAZlWIbV6qZVNogQgqV5hWs5Wclc78WvjgI3O0nZ0X7XbDwfWXxGF&#10;AaQOTqNtHMqjKFfmgQp7fY+grI9dIlNtZdWVYC/4EADZcb+rQ9HbA23rqFmN71v9IgZeMw/P4SFS&#10;1XowNMBAdSraBqNVyzwUOVvIcM8blvU+v6Xr/c+acPWGV+3Q/UsVd54CdjnT+XkqZnzz7NxeXR99&#10;1fIkj9EymdyP9stFiew+14pnU4LgIzqqGFBnOboDTFT0qx0LfpVkqPxkn2cEKLMx82D0O9B0GUJX&#10;+S31sLoo2eymbLOrkvVhMz0kZA3WEyQa7uw8Ypx3YHpV++4PvrDPvnjhNllfXI/s/ClB4QQWyFUc&#10;bFqSDLWsfVByVfiKmr1pCflVRUbC6q56jtmpR7+KgseHJcacuY3sECiYV4BcK7wa/xQyrk3wObvS&#10;KdaSgtqcXMLRU3YKSKq3vE7wGUwj1uzrfMW4zY5iMLEAgBYjwMTs/K7IZ0fNF39ge5FHMI498+jI&#10;OwJDKLljORhXZwoAqur+vAdLQt5gP5Ec41PcNZ3XVxpKqhCYAKwULDRfjzrZrm1kOjRXvdy0BUoS&#10;VzsKJNeV55Ik04Z+yd8ULCSdh0WXcnZ4vLDZbMic4fy7j5DdJXv1+sY+endpr24X9vx8ZvfHY3t2&#10;OLYpIBOFiQb8SFnm7uzswBqNAv/7xLpK/M9hvpO6XVzO7dNPmJdxx3z7yGp8NB4L4Sth7CLEmKp2&#10;iqCGdG+1ynaETByM2vgQdhjYdSxNf5MKkM0qyMpvlZve2VUKSEXgflgXXyEpWinXeaku+AJaKpPR&#10;yrr6c+mMBbEw11xQ74mdq8uugmoaUK33q1bl3iOA7n5o23yxHRdMMti98nIZ2FUexZGDlUpaRpHj&#10;OoYtggyP5gkqfA2mCTyMe4zgEMfXBGg6OVvS9AHMZp3OpVyZgo7ciqd1+IK2P4CaXFr2Fp30SPbA&#10;qlwiH3AR0PgDWhYHaVUlri0qAIQPOTNhYL/86IX9g9/+of3RL35qP/zuZ3aB7GkSpYro9gRUNsKD&#10;+KWBYUJawdjd4/+9kjy8F4ClpLycNSAn5RIQaPldeS+BRn+ctZO7lh1cV2APGPpFwSYYfRf5ox5H&#10;KpbU/+ukGp1ipERwGRquXe4+2E6YaLrP52ufmRqfJbVSOa7gEG0br9S2OE/kxSFXSJ6jtq3Ohy6n&#10;o1qVHMbsSi0wWN2f27PF+Oxp28NX+S1FMhnG1h5jApDL4I9Pe3ZzO7WLq4mdX0zsCskwn3aQCow/&#10;r/H71KJXK0lbRNyIDZGL6nGlrRoCr91dHb6x5XYlKIi8Z8qh0IbxKg+owkAVP25h9NvBJ+4whv6q&#10;5hq1LS5gMgDOwUUDaVa2Tj/vVpW0wqtaMlWBa8/a4qDP+FZd1bsq3AsNbXjFJggKcvLWQknVskv4&#10;Ty/bMLE+UnNsNy9nfB3aCVJuelK0hRr8IfPEqJQvUn2W9iH6YWX6Gk5vw579MLi6Xd42YFplO9N1&#10;pW4dKZsQiI4vq3YK0xsfqCHiA+R8hPtHvl6nAUjk1SoGq0Pqt3xuMcDVg8UeMqePYZKSoTm3Qnim&#10;k695frHxdAXWV/NbbZh0CxKdWQ5JB0PP77nj7BJEee1NFQNXkJkgQds9gngtRsBRHmnTByuptAEM&#10;ST6izfvKZ2pDsvwliXP3hy2bLwauml17Pe/vTu2LT+7sw5fIRUDo/mhkdwdjm3d02g7SFket1XKw&#10;tibzH2feuT9sQEysCkiuYOIffXhrX3783G0XevLwAYpFKYl9fBL7CwBe+I/246pIucWlbsMe7zb3&#10;poJh1R2qAmBjo7q0+q3FNJerBrBcJxePfFGAJQIDkXD1hBFAS10/RFCweQBKICXQEmERiGm7ktiZ&#10;jhhTcFcBqWrjGl2lQPJWx5/Kzag1+imXZC+o1z7sXIeFJAlsOh1ITQSiBG7J3XCKoJ+VNPUCgARz&#10;LnVfjRHcH5Sr+XW7XXM70OXoUQZf8k71PK4qmO8FGG4DMMjs08ZJJeFBeW8k4pBZRZMB/l7BaV7d&#10;nNhvfO9L+60ffM1+8p3P7ZNXNzbF+WLciDfwCGR+AmX0uO0W2tPmelqD7AIuH1FDrYzLlYJVtNUh&#10;LbmoUgOYE1FCci0Q2bYc1LI/zdjkCAeaJoieSub63UbY3iBvBWh2mMFWZFH3BB+Oqc3H1xiOGv4l&#10;5EApogBReQ9A9Or9w5IFXgdYY4y5NWLQYRcrJNXRbd8qvTiO4+Nz60xI2iU2NT6SaVqw0KW9g/p5&#10;s18RuZHNWDKrFsDqUFm00ZT7G6ljgXb1xywLaHg8j+3R7gN7vPOA6LaF8YYBsoxNBy0bY3izYWcT&#10;NTGIna+Aa4vxdk0eMbpdlZlgaOrsUWlWAd+OK1J84nnk6LYOxTjGSaZI0TO+f/Xm2J6/PLCjg651&#10;mnm3L01GuqfApNINDDtbSSH1kCNIchViBmF/2vC9oz2IRMUyY6xTwQVcrUXORic1JzuvniN9ns/c&#10;yc7q3dUYxKy/ELNLuw3SnXHJydIITEgtgjIV7QON2tmdFi1K3Gfazm6K7tj9ahvG39jj/wgeqrZe&#10;ZWF4IeYja2fPS3byjEB1mgKQM0RsvV8MhgjAzfI2GOvEnYgdnmXdiT+nlzU70iruqmQxpGkov+Xq&#10;hdQQcbzQns6stboxi2eQTikYDOxJTfNS2EkmDyPsJQBSpOA0a/U2Dln1W5ZxkUTMATAKtGK96kml&#10;xSQFGXfMXymDxIOJDps2GFTt/vbMvvfNN/Y5rOvl5dJenc3t2dHUDgZ1qyOvyjCJVqtkJeRfoZCw&#10;k5MZDHHueq9FsHv1CVssWvbx22u7PptZCPt+/ESnkBN4AA2dqhVGNmaysL5i1uWLtQlf1yYds0kp&#10;CMi0MVoto94vrrkKAfWG86juUT6PLRMMFZRV+5XgvdQ2SYceSyUJrHIoMnXaVSrlPXhp25d6elXq&#10;IZuvKnaMXZycN/E9gttN244vqnZFYBsvKlYgEGjhQ1euvNnMr9xcTKUWSGydaZApxtw2rLQID+w2&#10;AohpF8uDWr201tYA9QTS5c451PcAmEuWg7CqnM2XC6ZzFsNaPYOe7mLoD7Ye2ZPHD0D/hF0eLewn&#10;3/2a/ep3f8N+49tf2Cevr+x0odOfY5aH7lWQWOGkmqwFLNdJEhm1NK76qo2W3t7FOYIAVSpmPZxv&#10;hnRqM9lqF7sPK9MhrKGYFwm1y8PsY5QNW5xUrDNUJ8sAhqVl457rXqld92px62WCxLjUV0jdArrD&#10;hrWIfGJM6mu1K8BB6mpxYpf72IfpVLi3+XET5yvb6hLmtcRYJ2n0ddziBZ8NZg3kaI7/g3ozYeGo&#10;jmPb7OZXWw81UGs0Kq4IcTEdQ/OHSIuKlWBckriBAM+sewoI7B9jQE8wOsA1uO0OMZhPBna4nFiz&#10;nLfYPlFHRYAYncctMKgD7JZt7++4MdsD8JWbUGQsFFU8O2Z8grbDe+YBn5OnB/biw6f2xZev7Ftf&#10;f21f++Klffub7+zV/Ym1a1m3FSqwg3xTQTHGmQUw1S01V8XhBkTsUd3S5ZjtK8DAxncBtX3mQFtZ&#10;4m4VKWhZtT8+6zJfAyetG/2SVYiypTZj1gb83fJ13powZJVnqPxD+UntB02U9q2FTDx93rLjpwVb&#10;nEWtN9MqXxBp7rdyF+ZAgKqqw+goBsNCgt3kbHmZtcGCYDAB5HvIda0ittUDHga2yNjsJGuz46Rj&#10;ZuNVwvoTbZaOWSi3Z08iDy1S2CUoJQhQFdgAUrCgLhBaEMIxCEY6karJc5RhDLmSD/sKuhN9pktY&#10;Qxtw6Sb5nfp9MacJAr7ywz6cPBhxOcgo7yHmWqrnUDICgB2XGzu5mNnnn97Zp2+u7N3dib2+XNit&#10;jm8bYZcE1jSqQLsiBBLNZtmOkXqnXPlsHHvZ4vMYn0HF7b18p5owrirzvL310LEoHY9XbdSsyaUm&#10;gkq56NK5DJJ8riIA25ENaWeGgEvpjA1wiXmJcWFrkofYsjtPAuUQ537eH4OnHKqOq1PTyzDPmUMN&#10;JPB/5Vw34IU8R+3UYearUwLGecMOzmDN1/jDqbrZ1u3wUkGggO9CUBjjhFgUwSwOw1KRrXLCOmFK&#10;BcSbU6UKVm0qn6htWwQeGPsDHmytHuEebTchoussQOWFpIkFZNqbJwet1PJu06fTuNxYAKZUK6Xt&#10;/umx/fDbn9nv/Nq37cff+tw+fXVnF8sx0TwF3dWG5l1uLuJW6tQeJo9kKPbjaF6dAMQAqm4EDe2B&#10;rag3UBJQac3KRPWMqQ/Vfgx2IUmJ80R5MDWimx0U7ea+Z5dPO7Yiap7gOMenfTT9CNDIYwBIWKKL&#10;z6/J2eI5NChaDULuYBgpaHYwLLYHuAUTXEogYnCwCuW3RktJxYxzuFIPGdHhubmXohrN4czZYhpD&#10;2SMqAPAJGFeQz4HVaRUoDU3utyp2ebiw4+nQneji5x6C/D2T1gkreSsXcxaPEqGRkmr8Vka3X16u&#10;XISdjLs2HLTdadiuTS9GtGkPBFDt6dplngBcvverXS6sS1tMdOBJFpbsumkwPy9fXtm3vv2JffD2&#10;zn7wrZf227/2kX3x0bU7WVr1PHvbj1xeK8Q9ZHFAtZRRMawO8Ezzs47xr7aqOHbdYrAHMTLlz1TD&#10;o/yGjoHTCpOaKta1uReGqNOJVUEfx+DCsBGdmRevYNwtHH2kDbUFKwFCpUEU1vPE0g2vTc+Vcyvb&#10;XA0Dz+LWmYcAN6+r+anBdNTCtwcYjVcZOzjM2sFRwQ5O1PUiYxUCVpYgpiJVdcksDkJWn0ZtjEyd&#10;4jRaPWyMUjhI2rGkIIEzSPCI5/axRUBRHUzbcRdUq3UYSlKpD7XFScJumKe66sKQh7AH1ZQpPdEb&#10;ld3GflWkO3kO09rsTd3sYVWLGO0G0NmhFVh2shhhjDxW4L0mh117/XbTyvnt/am91Ok/5xM7X/Ss&#10;DzNLq2MpY62mBKr/06Ex00EPBpZz6kHdSNJlSaw0jKVhnzCfP/jWK8vjF76dJ9aoZm0+G1u9XN4c&#10;phxifmBhAi+3uAZI7RAId79aONL1PifrcSD21daz9wxO6RqAOILqeX+CViCG+sKWVd8lhq5T3HXa&#10;VxAyIx/S71yuC4KhNlDlFraEUik2dO8+gpbftQGvomB09J/SMSrdCTMv6vyrluOxNOxXW7f0/zyr&#10;iEYRAMtq+xOvUe+zB48ePVhHiLwdaN8JDnMmiVIv4EzqBPDEJdmzaSgx13TcsKHqTkD+y5Op/daP&#10;v2G/+sVP7bd/4zv27uW1HcxhPESZnLYGJHYw/j00bgL0Vcl+xJUd5GsqPYhxcxosgBKQVJRyZyIi&#10;k9LIm/a8bBUkVQLAS1RA2a9WGoqA4WBRtvt3C3v7+YFdQj07RNzRRCUJPlf3ohWYFOARgBKr6FQV&#10;1qp4z+FU+qqmcakstBMHU8dSJbe1GOGOg+fvFdUW9bLcK1GzEoQhYvDcayznxfhVCLk5TzDGPatM&#10;Icf/ZDJh5LXHVfsfwBSf3hzZqI/8hp08gcpvIwPFuNRlQaUV1Zq2ZPBsPLNr31tO2WI5cm16lYfY&#10;5BeZJEBlU/Cr/NYe77Prtl3twpIEXvuAl6J9lPdRcFFuRYnhL7780H75y9+2H//4m3Z+OrNnt0s7&#10;XDWRD5IzzGnaz/1jJOp0QXSrtYvQ9iRGAatVASXApb2PKaJsiXsqVPOMkRcmt8NXj73vPSV2Xma+&#10;xSyUW9N5lt4o8xohGMFo95M75s/sWdKtAKcBLsCgn3JdKRqTpHWQf7PLik0uCra6LtqhTupZYOgl&#10;tUCGpTSDNjrI2+Kcv10UHXBd3jTtBOnXHyWJyDwvgKRe61NYcn2MEzSRcXV1kAWAYGI1Ap0aG6pJ&#10;pAo2XdFmyevq9grVgPWRiZOZjmRrucAshqRLOVExsLBaFqtHG3agS5vHY9o1AFDp7Euthiuvpc4O&#10;oYiOTwtYEbATsExWLaQ7QEcwVEX7BKb00SfP7BtfvLLP3l3ZB88O7PXThd0BXoNWwTJiLeF9iyuA&#10;QhTqSM1TSEAbf/Spk6/vielUdQGw+o6N+gX7BgxuPixaiL/1u9rxMLRsMkFAQnVEQtglMk7AJcbl&#10;3WcOCdgCHQKRiqffl+5sQExlEZt2NzrDVCxK5yTqlHgHXNiKVkl1JoI75NmBFGPBpdyWJ+jlklyU&#10;jfiR3pLfUf7OZxCgN/3n9yxfTYEBBMsagKa8aR2/xDaVw4qmA5bAp1KlsAOurGrEYGRKLyjXFYjz&#10;3hCRBy9vj9bf//Kt/fI3v28//ebH9ssff91+79e+bp++u7bTVduO0NTHXAdIpCESoJDat5vTif3s&#10;R9+23/r+N+ybn72xq7MllDVN5GdQeTDp0qIK/8oeEDXtwKapIktArKW6lhqOnhDbeoAj7IDo2jaC&#10;MwEo4ey+K/tvaZsAUS4JUodLaGD+r8R7qVjt+s3QLl60nGa+uO5ZoYyEjG/hjHx+ECYnDY/MEjDG&#10;QHIdjqHcmCjp+xW7mC4ilVB+H5mm+ixtxVEXgDIyp6GOp10dOQXzGmnFMWd17ZfKBdzStCh6sRDD&#10;uJAiGN1i2rbz86mdXcytjNTa1T42PlcNCRcHXbu5PbTb+yM7OhkR5XNEee0jUxHl5kQUMSblRrZh&#10;QZv8g1ZEMQT18XfAtQGtrS2Ai+/39gRkjF1UOZcCBu9lHDL24tWt/S5y/YMPn2H8aQKPugZkAfii&#10;zZdd50Q6VVh5vmjOZwUiYmNAoIBFKMopIaq21GJTWsZW3iIEC9l0odWiA/eLQSuFkMGY6w0cLsdc&#10;EyW1TB7B2XXYgwoSs63UZt76WVd3V4N1Tc86bpO32vPWJgnrHqSsd7Q5jGJ+BkvRyS/NkDVhSn2Y&#10;1uqybMsrmNZ5BlZatfsXfVvBuqpN7QP0uF5U1VbYlXVUuaJIu0Baif9dnpGAS7RW7kTtYwLMRzjj&#10;cRK2OcKWkJZDwLQ7QLb0Si4gJXAc1cq5S1tbYOYCErWdUc1cQluM1E8somJaQAFmo9O9qw3YzkHb&#10;dXrVdXqpnOLArSQfnQ4BQmyUz7+4nNn3vvnWvvn5rX3y6tje3C3sxfXMFjD5AuDvw36TaY8dLNp2&#10;sujaxapvy2EV5s7n8/8qfi0gU3Wc/sGyDQCe26u7lTW0Cb/fQCZWYW48L4AVUfcS5apcjSV2BDip&#10;4YFSG9qP6uoMvwKv98xrD/W1i/0JgAQ6tbbkdM21V1IgU2ALA9yxNPIVuxBYaTXbrWjzngIwfXVn&#10;VcDAxL5kRy4VA8CLtSkVND/hXtXKm3nWRmztHNlU2RMcYKnaAaB9oWnsSH4Z4tk3izoeQNNnDz5+&#10;drr+ze98ar/9gy/s/mJsn7w7sx98+7W9fXFoN2cDe6qVsOO+HU54gJzfJr2MfQlF/ejFtU15oGoe&#10;oyV6x2EwISK2NtpWlR8YymiZZKJbAYmoE2MWBw17/foEOqvDQ6HV0SewLSIyCCuH2dOWj+hjK7aj&#10;VoRKJgCwEFJgJ/HIEtUQLCxj3VXeJkTg7jJqh8cVe/5iDhjG3Pv5/cifXRjO9gPYCFKEQdA+Q3U7&#10;1f42bbgVYGnfWRzj0EEDZSWJYXNaQaojC7WhU1tIlgDM6qRv02XRBkiEyazoNuaOhiUbc7X43wkO&#10;Px9UrE0E6QAOOd5/3wfwcB/q5KnasMmqbpf3C7vAQOe832TVsbwKFWFgSYBLvbXKtQJGrcjNpGNU&#10;7vARj4xJqzvIOm2ZAqh07ezCtvgqMNOKZqXGWOZTtrP30HRytZhbvVG0LJJY/cLFrOotQOtwaIdn&#10;UwBg7Hp1RQsA2rRorWkJSVWzBo4rKi7wChDRojDQGE6qZLNa/DpJShRVdf541LU+TqIl91o9D+OM&#10;uNyHDCoHc+vNm9acqtMqYKBTjBk3BR3lwo6fTd0G7+l53RozxnqJBDvSQRRI9FUBYw2401203ao/&#10;TyHXA9zjvq3OU/bqzYRgxXv3wshEv7WRhzqpJ1/2w+S5X1iVN45kTxP8kL5VgTFSVucOiMno/rTf&#10;rQOArs50bmSV98FZsAkVcap7hBK/MSXnAa4gTCEMA1bOaZOc1g4JmAGSLhJNAFxaTIKdwfK1Cnt1&#10;N7XTm7JdPK3a9TP85m5sz16s7BpgGam3F8z2Gnn4rW++tK99fG2fvzu1j16uYF0zuzoeWK+t3m2w&#10;eJjdgvG7vZgCakt7++wI1qz3QOYDYBpj9dafTgDyq6l9/PbKjlYDGFfdUoCqjhhT0bjyb2pjI/Wh&#10;oCNGvgdrdq2WAav3bcZ16WdXOa88mJiZvgdoospvFdIOxN6zLgU1ycNwHJYPwG17tEf2sT3exfZD&#10;+/wNu0HNKA2kXl269gKwOB0ODPAVaviOjrdb5pzE7zDf7XHOMhWtKqI4IA8pbWXKBxyQqVxJx/pr&#10;50tAOVY+/0EhF15XQWt1C1ULFy33KmnWHhWsPyjaclyzHo6ZRNeWmNBjHO/26RJnS+NcAIT3IVFn&#10;21VDz5do9WENsOjY6rRvOowzktkCuILW4+Zmx3VXOa7VpjKgloXmN0FaJ82qEfOG9XBPYAUFl09K&#10;NnTmWtmKyAstw6urQXvGQ87y1ptlbYwMaCNDqiWinmqyuJ8MD5hL+a0G6xtPCjYCcEbapzYFeNub&#10;NifaajLkuVowgboSv9DWBnK2R+SdzGp2jsG8fn1tX37+zC5OKraA+V2etuxEqySLKswTltWM26Sb&#10;tQVO2sXgtJ8tkdpznzWcwM4A38Ozth0+7dv4rI5jVmEQVZ63jAFgVGm1Ck4Cqm3kXRaQUfmHchFE&#10;QJckFdvanFO5LeDyCrx2Aa4tGNeWbW0/ctt8zk6WVofhqQ3K6zdPufeVk6KSoUrYSkYqWupwDVXl&#10;T5mDA9jA8fXAnr09tSksYThvEf20lUltRJIYilhFBJtIEhD4mciqxY40jtBCtgx7NevwzBXGuAM4&#10;aC9lGiYQie8CyComBcyRSNoZkKlFrdzNOOZd7SZdkn58XIVdNa3BfOoEIR1L1ZtmbYDkbzHXHWyi&#10;zdwUa5IOyOzWYzu5KdgZDLuMFCwiMdSxtk0wVGdTNfrLK5VQRAJmdt3ex4OjvmOZWrne2X9keziR&#10;8pI5HF97FlcnWeYnB1vd41k9zF/CMUdtl5FElBxUJxAtVAm01DlUK4WS1gIrFW2q+4d2jkgxJHAu&#10;Ha5xeFGy81vk7FULZpHB4bXKhuxlXA9P5vbmg3P74mtP7bOPLu1rH1zaF8+P7d3lxG6RlQdaEc9q&#10;8/kWQLoH0CWx4YqdwNgOj5VKSLnFnH0xHM9j7stnxydDe/fBjV3dHFkFO/IrfwXwaNFI7dE3nTNg&#10;0YC29iTueR8DUkrTbPJbG+Da4zk2hdM6zFcneqnJp06eUrmNSqHelz3oUmsqB04EK9eHK4p6yQRc&#10;SZFqD1Wwq2qEzao+oKVFMhiXTr6OK6CKzeMryRo+0Ezg22lUFuxKexS126GhPKk2dEtuqgsFSoD/&#10;UfnFpvg6bA88nq21luQ9PJD6FGmlzwvziTGA6g1UzkHdAYMKVLlfx1HHDVhHmUFBb4Z3mExNsqLy&#10;ruWLcQdco2nTdDiq5FYTiaUyfRU7Ht/03abmwldHXSl5OjtuwHriOI2Skh7b8j6A3mOIjYRrZ5MA&#10;hdVfqtoHDACqWg9j1wZc5NsURtNrpS0W3jLf3gMca9fGfN6SaHVzObaDwwasQZ0cALT8PkYJ+wBQ&#10;Do6b9vLtsV3e9WAaSvgH7OgMlnVY5G8Ve3Y/sVcvl/bRh6f2/Nncnt1M7enVxGrlkM2Jcp9+eGu3&#10;l0vrtwH4Tn7jNPxtedhxHTuPLqDCAMT5s7Gd3I9dnyF1dKzwHDp4QnVjWoVMJHhOGIwawam8Qgca&#10;vF/tcbv0PRiVlqm5JB3VHketcVV6oq6Vxwdze/3ilujM58271oUB1wAW9YBXwaCMRgWr6pFf5vep&#10;QthCqceMYcxOn45scdKDfVSsN2EOYIxpglciq83LAB5MI5PBiQGrOFG7RLQtYXSVfMyaylFA58v5&#10;sHUBOzXFq8MCSvxOHTnKMDcdTabDNVTEWeWr6t+U+9Fm2yKyUbkNJWrnpw13NHuqgAyN6Sj8OCy3&#10;5Q610KZpbd9anubt6auuDeZqGKiThmBZFR9zClChAsRCSkjCXkfSTx1XBzh8g2dAVgh8cDovzxSJ&#10;e7HNqp1d9W0Gu6t3AnzmQ8Z+BxvmPYvYO2wgim2HcEYt4sTT2hwuVsY48Bot8kg6bw560TziYAKH&#10;2A5MKWA6FUjtkdLcmyfwwPzhJ8hMJGsRedouEyga9vajc/vGl/f29U9u7MtXZ/bB05XdomoORkWC&#10;MDIPkPHDUPwCW+xB5QtevrrVQwKbisFVVKqaxoMjbeC+sOm06xZyfNiMShhUy6VL96aOvWqPpJ0j&#10;AjBt9dmAl2Sj6ijFwDbnMahjqlYTXdMFAFJNKt+XOXhh8GoaqMAmlST2pLxoGRuYHnRsuGiYzgeQ&#10;2lD9mN5L6Q/1rxPTc6AH4AWTQduLEoBRV6qWr+Cz2pPoOpegnpIELAFXBAISAZyVxgkTMCQzte1I&#10;4PWACViHIyEekF/yxi7pysMpy6+jvIftkl0gP47GbVsQadu1DFR0xwGV5I5yNa5qGLocwVB0JaHn&#10;iWzAKi1t90BOwEy6E5jPqgpTwrFaIdhYyAGYOjOIkYkyqoZK/XzKRGrpXS8RXMeBqSNmSVXMqlpH&#10;4hSrYVO73uW05bR9yPcQEMnay/ulXZx2rFzEsdNITm0lSDFgkYeWK+3b8UUDCt+1SyLi8zc9e/52&#10;YCeXZSJwzC4uavbmzdTevprb6WEVCbyLEXlwANjWZdcuzrt2etK23/rNr9mf/env2Oef3trRYc8l&#10;+Z8gTZX8XRx33TN05zzrcc3OAMDLVwt3OMDsHGYGG9N2IR2dr1qYENFNBqWCOhXa9SYtQDtj294t&#10;e7jz0LYAnkc7j2BYTyzMa3OwghzGkMEougDRCEfotwDFctatQO4hj2Uom+4am5yFtnHlSrCjJvIw&#10;HTA/BpOGoap8QHmEbDkJY1CiWfdEdPQ8BCCR8EgArWo1q2UbdpBVqjVSUSRO2GLe28jdMYB1NIdh&#10;AzIdwKzNXDRgYapJqgMkArMGRt3VqdijqutvVqrCkAB6nbgjljualWxF8MqWcDBsTpuHfUgKSTz1&#10;QludtOyTLy/s2auJO9TErRDWggCDDwDZBpgfuv8p8fkTQPgEiT8lcEYAnvcb9lW/FIwiPbApVfYv&#10;tOEbNq/g7OM9fACXCpO1NScLeLutSbxnXk35kEhyfIGWagpdyRCOrW1p6sWmRpoqG9Jyvk4TyuTU&#10;tHAD/upYqjKCfGnTF0ssVgWXp0jDL7/20r786M4+fXFp725P7P5yYccw33ZT/cZ4Tz5HjQl1qk9E&#10;uSLlPJUigImrJbL6wWlLnKS69jimee+9HfzFg2Pzen2e6gxVd6WdG1lAWRUBWQKPWgF5A7u2vfeI&#10;sd7UR+o5e8Mm4J10yfkt5N1GKkYIElmrggPtYR3GxBggp7UCrUCoHFSD+Z8ctBxwac9vIgezEtNn&#10;LNTnS6Dr4XM8AKAKV2M5SApjFUzsuPKoglbsUTHKPepQlGKbz4Spa4VbTC6hBRHAUi113rOuBz5f&#10;YB0KR52Ba5VADemiyBgVgg250Tf3F/b86shWPFS3lrcAVNUPQ4smMGyMRRt+teWhph7f1U1yU83T&#10;0kTjZr+IMw82dT0tMY6Uq+NRxWxvUbL+HKoOaFW40RoPfHpD9Hh3bBfPpjY+bGNYahkbtiGGOFt2&#10;XD+rPBF9PFGtCk6FVEoyMWFY4tOrmf3OT79uP/nxR/bNbz61+2cDm0yRflNAZJJ17UyunrXsoy8W&#10;9uJdzy7uCvb0vmPXTwe2JOKv1P0AhjYZ5mAWPFvWa+/eHNjXvn1q1/dNmx+k7fSiYvcvR3Z737fz&#10;qwbfT3G+nCseDcQBBB2BRcRowSS7K22rUSuZqukU7DoaPgeb0KZkRQ2VVPSHHesyxpJV6mPlkuRI&#10;MK2qaFk9lo3AECsA5MIuL45hfDmeddeigR1Ao2xtongphfFWCo6F7esINI9yYGJqqvGSDFBAUqub&#10;FOCPzCaQ9JHDRYxFOQR10VROR1ukqgSlRjNvtWqOz4LxVGGUtZLr51TTRl4ArsG9tZBTbeb4aFa3&#10;uwuCGixm0irYmP9twbqbkpDVpLW42jCYAYClvXxq9aJtMmXAayPXKy4H2R/BBpFaGYBR1dliAJI3&#10;yh2JIU0OqlYgCotp6fCNHMCbK6lJ4Ibpx7C/Bo41mzWxWe3jA2xiyBgxFpiEWEoQoFExrRxDK1hB&#10;7Ff2pQ3UKYA0VYm4nJhUw6YrqgpMFSiTztHFYDdAIJa1uXSugHZI6ABV1R9pE3MorJ0kOqlajSEz&#10;gIsS+WJlvFaSG8Y9Rp5/CGh9/PbG3t2f2RuA6+XTQ7s4GqEYKi6RnwAcmtyPmPRqNeT7EvcDA3Rn&#10;F8rvkN8NbY0aW4OvYuI+L3Pt6skAWphyAKBQ8amA17FHbEXtuLUvVSvrKYKmHwblhd0pp1cop2Bb&#10;6grxyHYYOx1OLCyotrXvtIP/HENAqi4PpQAs0Co1Uw64lPIZH9Rtgg/pgBnXKRjA2lXNmBgX7+Vj&#10;TosE3NaoRdBM4NuMPXOhSweQiJGrkLhBcFK+Wed1yv8zzIl67atvm1s4AsAeeL2+tT+w2eCsTboh&#10;IpQOlMzCJC7PZ/b29ZUdHfTdIEaifDhyUitrxQYyAVCo9VJMvM/13xHaqhpa7UxqPIhoYAzWEyv7&#10;LFUDgZtRyyELO4uqy6/cPl9ZGnQWW9EJLJu8BgjeZTCgjmmYiIo2e/2SnR4PbTVr2SHXRy8vbd6r&#10;WgTKrNNmfDAErZ4pWjUB0BcvTuy7331n3/380j55PrZnF01YFJO8yNtiVbSLmx4yqW6zw5oVqrDM&#10;8EOuxwzQvtV5BkV5VbjfvZrZh18c2PXztrl2J2c5dyT8/CSOFIzam09GtgJgfUiCZGYXEMNpGY9C&#10;PfTV2XspwCxi+zBUtQJR6YU3xFhj7KqNOr87sbObGZIqYa2ewLVgFSRyvZ22g9O+vf7oyj794pV9&#10;9MFrWy0mFlYd1f5jJ9c+fXtrd2czJHwEgw3CktRt1vfVPjMBlnJiyA3tIAAs/Yl90xH+4yWSa4yD&#10;I/l1Go5YRrmEjKllrd3g7zCrbqsI24IZAVZFnKWIgZcBhxa/m8G6zxZ9O5m27WoOgE86tgJET3pI&#10;43HLlp2Kzfn/YRXjEzuDfY0AtSMMf9QtwZDjVi1jnHUYGvcz1KG3jRQODoPC2FWGoEJEdTBVGxSd&#10;a1lRAneWZszzrmNtvuqBdauMI4YUlQxmzo57Np5XkWPq75WzslYIsZ1gaBsHVvsbGBXBVLVZ6jWv&#10;wBtPyr5gYio/wTF0XqFyN6qXUi2RTnJSHZtKZRTlpUhUAuLaZXOvYlo6dDfC38RctKfXx3j/bZcQ&#10;yXsY0B6XOyXeD2sAxFoAwdu32OZHF/bBi0O3svj6ZmkvzwlQjOmgUbQOLKcF+84j82OwliwMSpX4&#10;BYC9WiDIEVTmU4LzCNYPqAok1ENPiyhBlydV8OJ+xNT4XuDtzv6M4fhxD+RCbbHT3Dt/DyoHJbb9&#10;BEn3BMa/b098mwOh/WJ/6tICuBQgH0XkXBofzSiFA9ioh5zSQXntPeRSymc/9ASloNY4e3zdcmU0&#10;u7DoPeZBAUM1WXmYfgY7ThI4lJ5QjzGtIhbbOumnCKmpuOMD+2MVqcbcFiux9YxWGVM6LGNvb61V&#10;BK0qaJXKAwUNgo4zIterF2d2fTG32bRhaujvCzy0ChFTh4K2xrAKGM1gUbEhElA9ciaHdVejpdYV&#10;aucRgrWEckxwHsmmHu44qIpKs02i8QhdW1cjtB1QNggDCNhwSWSeZZCRoH8N9sLN5omeAq6n10u7&#10;JyrdQak/eXVlYyLsHk68u/+IiCJZq4SyEuT7PGQIIEjZapqzs4OCnQBa98/GsCslOVs2O6iA7mEc&#10;+rEFEo8AF/Xpirm8lLb79Od51+5kxP+++HAEeK3s9lWPv2e+ArC8HV8W7RIG11BPq/hja/WVmBUg&#10;Nt2eN129pTYe100bir0YtFosK9npw8DUJqUHkzy+HJnO31ODuJPzscvtiEnIsFpIrAqAks4kXeX8&#10;9vZDt7F21GvYpx+8RKLVLQSl393dOIjbW6YqaeUmiLTaL6ej4RYqwRjAPOcwx1UPxqO+T0S+NkxH&#10;dTPK50TEMmFTOEsRWl4AqIowngLgU4NlNQsx61XSdjxu2wXAdUrUPOk37XYxsiWONkZinHE/L0/m&#10;bv/dyYjPAsBG3P+4noOx15gzGDDg1YEt1wGvGiAmAKvyrClYjnI7kt5x5lDHrWlMddK4jvufHfNe&#10;atW9UN0YUggpn0Ne6pixirqFKHJnAWfsS0eK6YCRTe5RCXW1d96DYQScFBS7eF9crRyQcjtiVKp4&#10;V+JZB6SGVfKRJdLnk3+bkNYKq+SZpJfrKY9Th2F2kv0e/47LF6meS183xZyqUtduB+V5mB8fTheD&#10;peC0L1+e2hefwbheHto7AvhHBNs318d2vRrZvFuzYYP5YbzVElpzrqPtVZSq3GMyDKjDBgedumWS&#10;Uf6O/8JSVZflGoACUtrcLcDaHHqBTNMOC4Ep/xtkLOKMd5p5Vc5OixCuEHzviauq34Gtb2FHavnt&#10;Uc1WBmnOOBfUnaGHT+Lf6gWvlE5b+1mxWce6+gXX4nrL88ieqO6QALotBQCeeMPcC2xux/fQdv0o&#10;FOR5CkxJId8l4dU+SB1U6wCVaxLKNceX+oBXSYt0/ZxVUCXKfydyfnuwvbu71mqVVhZk8AKwPBr0&#10;+dMFbOvClsiBMkYhQFArXBlGDeARaIlR6OoRFQ8u+1w9O0bu6UNDGSIaYFXsbJiXwCvX0Ekzecu3&#10;iBztuI0Oy3Z43XXbOortsFUHQlw1o8MwYW5C2cWqY69eX9r93bEDrvvrA7u/WFoWR9v3wJRA9yYR&#10;9uJ6DpOa4JiA6DiDtEOmzVVxDRhOMlZuhogGGE1D8mCXaPLAIpkdm50iEZ/CQnjd5BgQBqxqyMpc&#10;02dLpOHVfc1On5b42rKbFx13pt+hNiqrOwJOFUk+AYSeMIlRq+NoJRibWnXkAMLRadMmqwaGsYWs&#10;2HOOEiJ6ylkkg8o1rTR1bXFQM53xmGWclWjWPq33nSjV4E1thHRclHJdot3TyQAGurSIZJA2cWuF&#10;y68Vrs22IxVEyrm0yXa+GiNxZ8gxxgN2M5k1kG1Ea0BsOW/ZeFS1HsDSwilacgZYRiUZtujOY0vi&#10;fAXut4usbRcS1oB5LVplmFXHzkdtezrr2wfnh/ZsPrSjJsFhMbQvbi/s6bRvZ4OmvdCWFQDsbNK2&#10;MyTPACnqcmE4blOghRSowIJKSq7ztcilriHq/NmCdfeQDH1kfqsftaFLzDNm9SAMXd1BPJaVfcGs&#10;lIvVSdRp7aOsxVxKQfsIU7A2pRa0+qYGjJJKbgsOjqrDRjYyUrk9nDMU5PeAi/biSQ6KXQES738O&#10;AWyS+K4TBE6vvJq2puRgoSpslmT1okZ8OKma8+0pRyS5Jcfl0kZmdwgNqqaKZD8lSD1/dQA5WNlr&#10;gOuDl8jFmyO7OZ7YMWy2UeB5ABitkidUQkBgyCKl0zDsejFj0yFBU51btACDTbij0vgMMbr3dVx+&#10;2Y07GxFGhS0p56k9xzp2X6UeysFp4UFjoRTD5sDiTfeXbSXwlQhXIr6sGjwY+Qz2OwTA1GARJq1W&#10;0cpzaTWx0Su6U6Z0OIhqrjbnLApMYfuMiQLGmL/rDNTxrEpQUSkQz4jNq1tuHbWVQ6nIf3TsvjuE&#10;uQmDAycKyEell7KosgzAqDbRD/a8nrXbsKtELohcrZft4gJ5dD6yKeiXhTX5vQ+QigkcYPDVAQMh&#10;tx1DnUO141vFfxfP5nZ5P7enrw/RwxVLcGNh9UQCTX2Anje55w5x0MZftajwaktAO2d1HEen3Iay&#10;RD70f4q/6+TmFK9RTuQKpvX8/tStWC0mdXuNvFoQvYO7DwHZR7CXx27l6vp+ZZd3Y6Kxem/vWWcc&#10;tx4gNDlvWBuJmEBehLM7TsbOj9o8gzYAF+zs5cCd79acpay1AJgn0NJ+0NUYPf0Amfm2aQcXaTu6&#10;LNnFXcsubnt2ctHlGm4SyrxnAUBMI12CAKGfn6MwuPl1zyYXbaQjtBgtX2CiVS2vS+2VS0x6XQEA&#10;52wyUU3uqwcrUlGq9on6/Ei/XQDJuzkt6Ymq5ne2ibhha7dhwJm4+TA29ZxXV4otgZpX/dzFPIhK&#10;fIYaGKq7RAPpqQNEtblbUmpBMJpPa7aYIu9Oh3Z9NLa7w5ldADjnY5hlo2wFGFsNZx2UsjbiauMw&#10;Dd57CIhdAFr3q4m9O8Pxjub2kv99dTixNwdT+/zpOb+b2SkS62LQskuk5POjqb26WNnRsGFDMTCk&#10;Yx9JLxBrAl41gKcJAI26RWvVEtaFrSs/eXDcsNMrZPpJ0Y7OdRCKUgna5uPlUoI+6HKqytXoGK/e&#10;UKc8q7gX+wG01Kc9GEaeRHZgVdrjBhOBnajVtVtR+6ocQG1dfH7JPW3f4u842/sdAiqe1FfJRNW1&#10;xVWoDAiGeM8wTLVWz1pfSWsARr933SJgYcrRKTemILVhZJvP2kdSFqrMAQ784u2RffzxpX3w9hTm&#10;dWKvCM4v1NlWZUWw0hpqowgAa6VWJ20HtYoPQxrBtLStLMF7C7i0KOP6tQE4fp4lDKsX81LRsLoV&#10;O9Di2lMgxFYU2LTaKjtzZyJwX5s2NrAyJKJSGb7kBrRiWrCArHTw6ZVs+qwGsMQI+oA3AcEtapQT&#10;AFbRMiolQfaFAHU1BVAbppBb1d1zaZ8OoDaZY3cHDcCr5ghHHhBSOyQRnzLvq0NgS32xOuRoQxfg&#10;hjpKqBMtrEwdZQMw6weBoHetIjUfESKMDp2Pm8jDhY3GNZBeg63GbPvWHSs/ghPAKgbQt9685CSh&#10;ShmkcWdHXRjJMbJkYHlAIQZohTEeVVL7iXI6gUaHk/a48cPrkSVw5gCI7+cK48zRDNoYKqn2FpV+&#10;ElAp2vktDOqwibHsm45RV33VxfmE+2JgvA8xii2XI9MG2cVRHcDMQ1V3YW371hwHXdfPy+cz077D&#10;RGHXmsMUcq7rShaGM6TtSdlWt1VrLZFli6RrSijAKvZCVh0nmKi2fe07t3b/Zm6H2iyqpfuZTh8J&#10;I+PiRBgdbAn4Tpm4MSDE53dmWRhn0qaHOBpyWvkq7W8bTboYX3ojNZAqWiEdL8ruUAgHamnYFuCg&#10;lUZVy6tfv4DL70GO7MMWAK9ajs/KI+9CMOAAQYHXBfeQpTCGNDKnmCGYlGGY9RKGX7IF0m0IE8rh&#10;bGI1ZYy/QzC4uYQJHQ1sNgLAJg07GbfsJaDzrVd39p039/bl3aV9eLq0W5jV/bTH1bXbESDSQvoi&#10;jwaA4hEy8G7Rc9eLw6G9PB4AZl1ADPAb1eyoV7HjQd3OkJSXs55rVTzrlZ1UPNQBs4OqdQEuXZ0K&#10;kgMWNmhgW8iPKTZ2QFB5etu2Z8/bsMawaxqoo/Z1RqPSFe6YMf82LIlAkcIGOhlAjmc6qLu6rghR&#10;X7sSlI/SCuB/OeMSpu5k3N8BLuWBJK8I3CrK1Os2yXex46D7qisSk5xUiQF/AwTVKFAFkhnsXY3u&#10;Kr0MTDFPwCWgE5RbOLNqwsS2xfTUVltbjpTLOboY27uPru3LL+/tcx3R//bE3r04tFc3BP/Tvi3H&#10;yG9YSLsZw+GTvCe+hgPrFKp3r++t26qah2DlEyhtc+1y30hR7z6+LHb3lVR837lks3UM0OL3Ouh1&#10;c23KbkRadEq1tupogS6eR5ICljHYULJKEFcnlrOGzS867izOBEzXD1DrCsAGowBcrqxOKHFse1OU&#10;GwptGJ8OjFUpiju+HwDzJXRgBmx7XOa98Xvlt7UNDL/KdcJWALgKMOysttxVtfUHheQWkQhSUiME&#10;B+VsH0QivrU2/urIIq3+nB8PkYfat5V0yXiv/yGGsQ9TIaLNKtZfVmxx1rXT27HrQT45QHKcDlzd&#10;lpZDD8+nNj3oWxoaGAJg3h9RrqXVFLS6giNLt0ofp6DYMSSTCjLd8UdEE7VSaU9gSkc1G4Hyycwe&#10;ciDsVpfGMC4d+On1PLCg/7Erlj046rl+5gu1Iz7EYZfIQyVxlzjDMmfNed4yLcCismeVUXJzmsgI&#10;edGLWHUSdc36u4cZAAjQ4fU6cUSN+9UVU3m8JVH/+k4AWkO2EM1hV8ncNoYZs5PLjl29GTHogPc0&#10;6XJiapVyfA44HjdhOEHocNDa/RIMTwd7ygEk6bRBW73DPa7WSDRdPfGVp9D3OzCr7S3kBoAV9sEg&#10;w0EbNeswowNrFQuWJppmI0wscqCaSdmi17VJq2WLbttm7aaNYUxLZOJhD0kL8xnACipEwiyf2aml&#10;7RQQOZ53bNDMW7eetnmz6OTe15/jSM8u7NPrI/ucyP/J2cw+OhlzTexrN8iZ45F9AuhdDXhGHPNi&#10;WLFb5ObHsOKXR32+b9izJVKavx20YUld3UfJVt2KnQFw2sIiGXQ8a9shAXIKiOneBFwNInsblj3u&#10;pGw2QOoz9jPmYjjUgbQ+mxIchsOc9bQLAtkRxBlcSQkA4qrJsYU6zF1Hy21aoygBr1IFMVg5kwpy&#10;cSQ5Kk77d4Frw7pwWsBLoKX/UVcE5QtVE7XpMMu84dybQuENA3PbX5jDFPZZgDHXuecW4NWfFAlw&#10;+IraDcNwy/WUKx3SyrvaOGslToW/L14oz/XMPv34yj7+4NzePNP2n4k9vxrbGQA8Baj7SOYh76sj&#10;3k4ve/aO1z5jjrTHVWc6KvcpOej3CbCC+AZffUrO82ySa4CTWJdALKqN/eGA+17A9p6J7eg9kMza&#10;vqNtPGlAKIOs1wEYaWxYLa91DmIZQpGpx1yTPz+SOUAQSyFhywRHVdZ7GBc1+4zGIC4xbV/y2zZM&#10;cGsfNaDFC+xvXzsbCgF3AIYKUPcT2+ZJblkCJp2q+x145TqohgrvzbxuquZhbYy1sCKZizkZ/yAI&#10;48qkotZAViymRNWDgWmFSVHFH+CB0etaQtUmR+1xU/1Pi2gwO0Gvwl4aRAXVXqlWK5H3Wwu5c/vy&#10;jCjZhVWkoIgxIs2mp5YiTgVZ1+f/tfE6lWPiYzrQM4iRaSsFrAOZk8pK7kWsDfVXbYxoZhX5WEJW&#10;RFQD9VW3Be091Lad1qAAaDVsgTSbwYymF3VbPm26k2vyGnDYkK6CclcAVg5ELwFivaMiwJZypwXV&#10;J6A+kUXAdvh04A6P6M5wkhJyAE1/CpV9CbUXs1PxoyrylycN668yRFsvYJyBzcFWAfTX76D9RNDl&#10;Qc3yZUkIFZgqxyXgCmBQivoYDc+h5WIxLEVAVcRrJVB5LOVftGqVScYcONXzGdgTEqFRsVyMZ+Cq&#10;5+X0ROYazA2mNa4WASvmcNC0K9jS7Xxg705X9vmLK/vJtz61H37xzt7dHNvVYmDTBqBFIOmXkrbE&#10;8F6sxvYhcu7NydRei0EtYVuzBmyrbq8IZB8eDe0tbOqDk5G9AaSeEajuAKnbedO+/ebSvvf60m4n&#10;Nbsalu16XOfzW3xt2QEsbVaFkTcLdjJp2dODkd1wXcwAsVGT3+PkyLxWIQZwxWyCfJj0sjbBrrot&#10;ZP20ZGcEJm0T6wACOp4tDGhpG4ukjq4MoKc8iwKCCntVTKqVPhf5tZLmAgZsC+ARWP1dwPq7wOUW&#10;qLRwEifoSi5pqwyXy/26HLByYnsOMF3/deWfcMIcTphv49y9JFI1BYvO2nRFgD/CPgjC0xXMd1rh&#10;9zBOxm123IdxMQZXU/v2N17b97/zxj5DMr57cWBv75b2wfMDu70cAt4Fa6qzyphAQCCUbT1/fezK&#10;jgIh7WkUexewajxkQ7pPiAIMUhurdQm49LOkYyqVcN0i9nY3QKYVSP1NLdf3AS0l7j3KkQIMAVh1&#10;DNaVqgIWgEqyxmfBjoJpxgPWswcm7EXwaQCrjGydLhf4cw6Q1L1oBTUEk/PYNra8o8r5EPehFUyY&#10;cAAitNlRoXZREKQstp7bg2XpJHmCUDMAeAYBQ9htgucRU+OzlGd0vb8Y+wfJZGStfj86IknV0KqE&#10;rpTU/WBzkKpOxz08ntjJ1dL6GLKoW0n5EiJMsanTk9X1IWIlGJRWrmYHXTs6m7iVxzlRvd2u2Hjc&#10;t8ViYvV63voY9kxFi8gkHYpQ0uoEbKSOvFGlbUiojTFKTqnOo9nhf8ZK5sHKQHgl+lRRHPTj6LAu&#10;T3iL+0CmrWqObopdZbshm1w27O6DQ/v463euuZ32v+lIMG010WEVrRHR/KhsNQCrf1gmWjKIyL/D&#10;p0NY1JENMJTmKIcWx9gWVZvDLKfLOjIxbuH4EwwUoIJZDVc5J0+7sLgj3vsV//v02cyOMNozmKkO&#10;yLi6W7iVPIGWlsR39wJMsBoASg56nCz0QPEVNf04iSJpkainFcUSEa2aS1mR4FIvALCFlOXiRHgm&#10;sIH0rCAPu+kEAFGxm9kA4Fna1+6u7Mcfv7LvvLy27718aj/86JX95jc+td//yffsd7/3Nfs6v7s/&#10;mNhhq2zH3ZrdTDt2jWQ87RUBnCog1rVXXLejql12c3yt2AdIy8+uZvbx2Qhg6yIRG/bxzcxenfTs&#10;Oezh67dH9unFzF6vekjMhl0gE2+QmMdtmB+y9aBdhv1V7Hret1fnK7s7HLvE/VG/ZkvuvVeJIxvj&#10;gHPWRjC2Pl/bsMEh8nKA7Ox3itZwwSthSZ5dTupyOjisug+ob5sifTyh02w2wLPpkYakU47KXco3&#10;4Zhy1r8LWo6BbEBKCxyqz9JcbcoaNsDlWmZzabVW+S9F/QisQxuea6OCWw1rAlKDWdIWxyWCWsWd&#10;UtToxlx6QacIzQlkOkREpzn1xhWbTKr24YeX9qPvf2Df/eYL+/43XtiHyMUP7g/s+c3UjrG3LvY2&#10;4X0Pjpr25oNTlx9ST/1sEWaCvwq0xXZUmb5NEJTsE5tKJOOuJ5f6b+n5IrDO5Fe/08/q0aW2N8qD&#10;qU/9nkAakPcCXLsA3i4+6NECBIpB5Q+qbk8h3fZjqAN+vxsB9ACSRB4bbDbs+OLSGp2ebe2I0W72&#10;124DkNrHuKtFCqRiABBSK/EoYJ/Et9VCSsxT6itdCbiV/AKgpUsV+OouoQNuNN6q3Jdq095I7Rx4&#10;EIkG1kqkeUFFHeOl9iyplOienEynJQehuEg7ImOmlLa4Tvco4zwV5beQGYeqn2kCQupfhBP1YQDT&#10;Gn9PWAYJkMbQUsWY1ZBLh8gMbTTWAQ461r6JIZ6dABTnc4BLR2F5XL5HBYDKrWnz62CIREPyZIgW&#10;CeRRWEa29cgCTNLu/mMmLmmVFoClB1XbESJDQ/sZl3k7AEievVjYF19/Zh98fGFXTyd2djXkPtHR&#10;IHqD6Ng/0MrmwPoAab4Rtraqs+dFJGfVRrC4Y53wDNvKEXXKAHStjo6P7FgdRnh/PcPQDuzN3cy+&#10;+OjCvvzsxk7OOoBd0U6ukU6vtcF2zu/Gpo4Q6qSgAkLXjhrj0knhsbgKFgMWj8EGASgdftDu1K1Y&#10;TDsHrcNWRj3Gk8ga9T2BafkALp+rUD9Det2fze0DmNLntyf2rTc39o2XF/bt11f2G1++sp9+4619&#10;88WJvT0d2u2s6fJPnxCA3p1O7KOLpd3NkLqAx6eXB/abHz23796f23N+foWse3M4sBOkzYr5O0Lq&#10;XPUK9pzA9THP8un51J4RmF4ddOzdyQBmxnvP+vbZ+SH/O7DDKv9Xy9lJt2rLWh4Qa9gNQHfQzdgl&#10;tvHqbGpXsLjjfhWGWLMVoDaqpm2MbBwT3AYNJH4x7k7NqWr7UCNjnRYsXUAOoGuMorEQ4whoMZbq&#10;QKAGlwKuVDoFE0l8xZi+WmVVMEjCUMVWsxnHROS8OqtzDyblcjxiVTAXnSIugBL72gCXwE4gtkne&#10;u3o8lIN6+ruj3Rohl98cn5Zsol75JzB29fY/TBPo4zaH1T99PrHLO21yb9ryWAekVq3S4dlgG89h&#10;5z/6tU/tB999a7/5g4/tGx9e2YfPVnYPI7vktQsY52wC6zwb2iX2lsNus42gHVyP7O7tqUvR6Ji8&#10;J66MYSOBAzxPnPGJ63Tzr1iiWKcUjQpTdb0vqBW7VOdebarWNqZAIALr8ttWcBtpB6MqRFzjyGwD&#10;eyS4ePBRnSsRwg5L2GZv2LHeoGcn5+c2mS0Yt7Dt7PpsZ89jW9t7trPvQy56XVmE+mjFirCpOoCn&#10;LVuNgHUWWZdmqU9QQQPuC4XjkvIQmnSOe00j8wlMajiqljvqJaYGBA+4+fWmLxTaUXuRJMNE63jh&#10;+4NG1X0gCAPzE2W0QTKYhJanoKJpv+uEmUILK4oM5w0GESQOP4J2boOwRKb4rm37HnLT25avxVye&#10;rKJ2MUi8g3nblvxPOr5vaYBsddy10/ORTeZ1jCzhmhF2AKU0gxzC0EJQzxCa3L/7xPaePDBVWy8O&#10;etDxOpEv7pZOdaRUb0WUPlSHB6K9NjjP81D0kpN7xxc9a+mUXECo0VM1fxyZmyASVm1MRDziNeqk&#10;mQMAVdYxOW3bhGgXS+87abtY1O2zT+7sh9/50P7h73zfPv/g0r71+Z39zV/9yn7xix/alXJ/Kgu5&#10;HdjqChDjWXoD2CXMsdEqMJ5EuK/yWapwDsvACBSu6yyX5kKsy4+xRaNBW82GNuqULB7YtgwTX0Xn&#10;a9P7wbBuTwGX60UbZtO0+5XkG0C2QuJhzBejkt0uVJLQhSG17emoDNB07d0xIEakvxowHoDpWbds&#10;twDL186W9p2bE3sz6Trwuh4AOoDWjIg+hrIvkXFPh1WkY9MuOjAAAOW4lrKbXsmeDioAW9HuYGsn&#10;zbStYE7LGuy1nYbRZWBzVbtbVQGvvL0G2D+HUdwuJCNzNkSujgg+B8jVSRngAvS6MP56PuIq71Um&#10;Ueazq9xLlcBZLgHu2lajfXgRpAuMSkxKDqhN67miSiGQH/xdm9Ydg+JrFCeWVBLzcKClZDXgtMs4&#10;6wgtMQ618Nbr5SRufv5WYqqQVcWb+IBWFWE66uXfgAkptTA6Kdr8CvA9STvgWpzwHCtsapGw6WEB&#10;WVhzG8SvniEPb8ZucStR9FiNwPns7Yn9AOD6MaD12z/+3H70JazrdmkvLsb27BKlw1weMafzecsd&#10;yR/PelAVYVgekvqoY+V21vXI0jadXcBBea0Iz6UzIHSC1mYLmBgWzwDrDAjksbNkGrVUyrhtOYm0&#10;DsyAKcm3/DDVeACgIlgg5ysq9IasBNM8P7YX5PIB2jqBqo49qx1TvpS1ahOfbbYZ07Bt7e5vSnkA&#10;rx2xL1/QlVjoEJNAZtutGja1m2Sasvll3frHsOtVzC1yZVuAVSXklJ1Ulo4o1P5KbZBXi/idXZV3&#10;7CMV05F1sUTEmLZsCpBoyXV7F+Bh4lxtiJtA/lEPLe3LQwW04TH3/gK8KmG3CVpbGbRq2BoSNXHW&#10;BVFVJ9ck+eAo71urRuzmemyv0elXFwObo/lb9ZiNeP3BQcuevzq0M7T95dOpvXlzaueHLRsyMUkl&#10;YvdghKoz2X6E4z+CjXmgphsark4RtcHmVGq15K3wfRnZV+36rTfR6p8OXsi7ZPrdy4VLtEumFgG5&#10;aHYb8IrZCtm3EEgd1l3JhLo1pkswm27WGu0MxvyYAdy3OUBxfbPiGS7drvzTq76rHTu7GZqOvlqd&#10;t+yI301P6zZYqWiybmOcdAgr0WKEj2dRh8l9RUElgXEGt/ROpFdfcDFcSeUE0VCdGRoYRRkwKxEw&#10;6sj2OtF10am4ivVTwGsBK7qA2VwiqZ6OkWfIuqcAyAUM6biRsjPu/YJnuOjm7R45+OHRyD6/XAAy&#10;dVvBiI+ImscY8EUlY1cwwnOA4wzmcwLrOaplHHj1YcAjgGTFzwuY0QgwO2zm7KCesSkgc8Q93Ayy&#10;AFveDgkIy2oIGRq3o27Szod8Nk52OQHAZhmkZcPenPXtEql02MrYjCi+gmWJnQ1wkHExYcNy0trF&#10;qA20XaiZsR420AAMtS9Ve2VrAq9s1JJKvssRuZQjVQBIIZvUxUH7AlWnpDMEtW9O23LUBVSSUMDl&#10;ygPkrO8vsTecXexX8lPbZfS/6nKr6vKwmi6mYBr5Hcs2Q+5w3ctXMxyvaaPTgjuVeXZZ+NsC5fEq&#10;RQAMEswZL1jFXJ16+Z+b+znKo28NguOAQHn9goCBVPy1H31qP/rmG/vhly/ta29hXXcnrjTi7Gjo&#10;Do1NQxSSXDoeLwIL8mKLYUDUD2jtopRc0SuX2FUcxpQAqIN6JkBLOTAHYICXDrrQPlBtbVJXY41V&#10;CL92zRDxdeXKggm/1VA6rUnLEsxvMA2Y8VkCLj+S3A8hUdFoHRurY3fhFDZMEElkk0jNIOxP9WA6&#10;pIZ74n3VkLA1RCJrwUI7WK5rdvl6bsfPBgC/2l/to5Bg2BNUGmwyUvC67Whq2qjVdjEulfq4g2Lc&#10;wbVee5DOBNcq1pPEm+GUZSKlDmVQglgfrKSkiuZ2iELbDIz6jgu4VH2rojs169NpJx0YxQA5uEQS&#10;fPD2wr73tXf2ez/5rv3+z35kP//JN+yHX39tHxJpz9HtMxiXWsMM+2k7PWrx+hN79+bYbp/NXI7o&#10;FFZ0dtK2d0/nRJ6p5QE+/95j8+hIpjDycYrTYfw6av/+7dAdtqCDYNsg+BSWVenHnQQ8uW5gQEmb&#10;8Df1vD69btvJVdtm/E29nBJ5NZuDxagLAfJOPYHEsnSpJU8e5J8Dvk9vDy0DXQ4Et2wAMFxcLaDF&#10;TStUYZBHFRvB6rQ3cayi1CXjeMb9HOr0mCzvW7UOTqq9V9rprqVhXVqB8RP9QxiYdusrIqosRQWB&#10;OrgkAZ0vlXJWzsI+0nwOADZAJvWLSVu2S3Y179mHVwd2hzR7dzizN6sBIJR2TOiyW0DKNWBGAAJy&#10;/orPfsGYvV4i7WBmb5GCN7C4C8Dpslm0c2TdVR1pp/dOh22GgYplLQCoGU7SA7h6GNAoTxDIci+Z&#10;iPs6zMWtDXgs+f9nsLRTwGxZitsUkJsSLScwpTngcworuxpn7Haesc+RTM8PcOJOylaNJADI3MDg&#10;jghwM0ByUojZlGfow2pmnZytGLvZoGBtxlorol2AqwtgqndVASmhbrdxxkwLPAIZ7TFUwnrzs+qp&#10;1GSScVW1fBgHRPppxc2tuuHM+4y7a3wHaKkVc0RneAJebksP75WB8alYsoh0KTUjlm17rDmPWw8p&#10;OD4t2uIKuXvbtMO7FlIxb8tTxoBLuyy604j1kUHKdx1pg//90J6+mJsOHm4C6MMDWC0B8+1Hl/Zr&#10;3/8Yn3lp3/3kuX3v09eA192mIPV8bmOYbiS0je3vbbYlIZX3YILyyS1t05FfercIgDCmIDYNU68U&#10;s7B3rb4CRF8xLy0Oab9fESZbJGC8b+GjejQ3RoyjWKza1ehIvhA2n8amUhUVlIcBS37PmO7DnLyJ&#10;bdOp0xVwI9/MugNio3mdJRG1x8g5b+AJLE4nLnksDmuqEjibw7QNjgiUzxt2jB2cPZ/awdOONWYR&#10;68BQGzCueNnrDpV1+yGzapKggmHmiWeUVNzXe/sD9gBpstY+sSrG0B/VXHW12Iwqf31CcAZEbZuV&#10;vM8QdeKBHctzM2XetF4IW7NEJJ5U7INXJ/bFx9f25vnKRjhKTxtExw3XbG8yRAYMi1bM+6wLYL12&#10;p8wgobpQ5edLu34+s/EhUu24bs/Q/Od3E7uAkX3y/MLOF0OLcMN+d8DEDro6DnMa2cFV11ZEucOr&#10;IpQ9BHInrL1IWXORZiAy7uSZxSnojnGd3Xbs5iUUHamivmDa0pOvYeSpLUsX/NaEkYgZTQDdeift&#10;+pHVO7wHzq7i108+fe62HenA1OVhz86vl0SEoIWSakvstwZyoa3tSgCiNlR3FgUbwywWMLw+xlkC&#10;GKXt9wH7XRkcQLWPcXgxFr8kjfKJGJcrUiRCqfp6c6w+bAtHrjHWbSLk4aDmqtYvuV4eAeqrsV2P&#10;YJFawUOuHcBIbhnvm3bB7rnfO4zlDql2z9+uofX3RNHrFmNWTNkC0FkARAuMTXVZU1jMHAMVQDWY&#10;5wZGqquGPC34dyzHfRVhICUMu0zU1lXhvis8QxtnEqh1AYuxwA1gaycJhjCgDsxnmE/YcSdpL2C6&#10;33p9YPcwjcs+oIqsPASsTutILOZ1yjUBoGYEz0E5bHPY4gpb6sPUaxkf44C9MQ4d7lMAVmdstC0p&#10;mwzA6mFW3IvaqWj1OqytLRi8gEvbc8Lcj6rew/xOK5KS6e4sSiXqYVwu8atEP2xFgcUX1hkHanoX&#10;A7Cirlvq4XXLrt727fQFyuKQcQOcBFyzi81R8oMjmNdhysnEOfJndqSDhYsOtA5g85dPJ3Z0NoDF&#10;q2SiYAvsXbWAR+dt+/Z3Xtn3vvvWvv3pC4DrjX3j45f27tm53Z7B0GY9q2izN3OhjhFhwMEdvgxD&#10;2ufarEgLKHbc4oHaJemUn5Taf7vyG4GWdg5ot0bO7dBIpAXMyg0C5lHkH1JY3Rt28LFdAHAfMNsm&#10;UEdgPUUCYKKMtHTyuAS4YLcpVE+JoN/XEW816/B7Beca7FiLahF8Y8/7EPvetTi+UiYI1RjDQi/A&#10;uGFnhxkrD5WPTrgaSjEvLZBlCQ6pOswZXNHmau0F9WtLEiDtnpW522fOHgR8e+sgaKy9UNqc6s4k&#10;BJhUYayjw3Z3HtjZwdB+/K2P7PufvbDP7k/s47sD++4XL+wn3/vYPnt7aW9gUvdPlzYZlSylotWv&#10;GgwmswHXDaADpTxBs9882ySrr25n6OE4DK9mLz68sNPnC1ug/ZtEoslpx+n+b33zrX384saKsA2v&#10;VkuYGPUgUsXtwVkLEEIXj4n8UPL6MGS1MRF5mWcg0ujlAgiOYZwj4e66XH1bwoLqkpHdqOtHFYfy&#10;R9N7VmegtQIqwFYDPPWVVx+p2arjKnv7w4rLUTV4XXcIU0PeaiHAF9+2FM5Vhrk1YVZiWqOTug2P&#10;qm4CGkgjHYelurCyNp/zvl6caB8D2dfqItLFryJKaLpWSfY03pocjE8bdgVcqgjXsfW5zK7VkePj&#10;HhEean4+bduXL67sbjm2FYzpgOh5Dcu6H9fsg1XPXhChnxMJ74iEN4z/aSlpszQsCEo/Yp57GH+b&#10;z21g1BXkU4HPy+PQBa6ySla4ytxrCYqeJ4KnoOkJriT3l8bBMziCvqb5miOK52AnpdCedQSASM4R&#10;zK3Be+iqw4IEYuNy0E5g2OeSky3YVj1pU1jVOB2wIYGyDzCNMdYlLMxd/F3XuBi2btpjbeVUeP86&#10;kV9yWbk+1aaVuXJJAIb3yQCccUk7gFcAFcbR5bBqJx5hrHM5gJaxKsBYIhHklteHZJSd7+AQyBqe&#10;Vf2mvCpqxbHVWkVb2rrM7wzWdP68Z5dvUAMv2zY5R2HAHvoHqv/DFrHHzgJAmsaxT2T6VcVW5zkb&#10;LmOAU8ZtAJcdleop7CtrxyiGk4uWzVdFOz6v2ysC9qdfPAO4ntt3P4NxfXgPcJ3Zy+tDuz6e2qCB&#10;rBOjUhAHtP5W7u6qVxfPFxbzjALcMdPReDGYfFQ5OQVEAqEaIBZKaQhKDrDifWBwkof7AcbArxwU&#10;clkAoRXDMLKMy6MzCLJe1xih0Ilh02JMRZhmxaqjpKtu1za9xpgxwubVOFHHuC0BZLWxiqSQ5bEd&#10;i2R9rqde/0hH2uWdLOyseD8YaZ3xas2z+G/CreoXIDbZVswytYTlCFAJmJzkrSti5Tk2B9D67UEm&#10;4V2HQLKdx49c5XxGLU5AYfWq9molgIEq5qDw2iSL47QbsJpG3IbQ/z4UPyMq539su3uAlTucYtvU&#10;HlmtM7QioP7RRW6iSnSV47fU5ZEoFsMYVfM100Gr6ip63LHBYQsZ17b7eyjyxcxOViOrljK2v/uI&#10;938CqCJt7paObclgRjzwAHm4QK6ND0B8gKk+RPYBIkXAogsTmsO8urCgcjtiE1jd8XXfbfAOxJ8g&#10;9SJ2cDIApNpIR5jbV83vmt2c25JxdjVzB4JKJqgx3gDZ0scAGwOiVp1Bh+6rlGJ4zP2rwymMSwA2&#10;ZIImpw2XuHX7MIkiceS4Bn9ftTOhTU+hTV93tbhFPiLJ1Tsq5laDYBEAdg5anyFKZjJ+2GrQ6rCR&#10;boNoTmQ7heWeA/yvT/v24apld9zfbS9r1+2cPe2WYFY5x7KuBGxFDI737MKWOnxGm+9bsKUS0auA&#10;0YtNpTCKJOCU8m0DTHuW5V6zGEkKsErAvmP7TywO643zvQMx2HgSu0kDuBn+t8T/dGBYTZ6pDijr&#10;awVHEFurAmwjxnBWj9khbOMMBr7EjvqAURs51gQg5wDKGXNwgY0c8QwnsMVjAsdcTIxoP0Z6dmFz&#10;TcajDgDXAa4aoJWPwzCC2EY2aNViwgpfMTCdZKQAHMMOlcpQo0GtYvf4jAryR22oBQBK1ksi6eyB&#10;uHYXIHfVR05dT5y93HQIfG07e9aws/uWHdzVbPkU+QrTHxwzvzD81gzHxR4Pbtp2eqVmktonG7M+&#10;Eqg9CrtcbG9UsJokFb6hw1IPTjq2xE6OTuuAWO3/R9d/PVmaZdmdWGREuFZXa621Vq619ggPrTMj&#10;dVZlZVVlia6uLrScRjXQUNMAGqIhBhgSBAa0oRgDjQyO0YykkS9jMy8coxn5zkf+EZu/dW54dqHB&#10;eTh23a/7/e73nbPP2muds8/eTnl88dVT++Hnj+0HHz+wT15e2qsHR/boYtdO9wY2YL6FvXN29/Yt&#10;F6B8E5ulFM3JJOwlh2RLJXhmPw4eh8jY3izMa33P5QZLau1PVa8hJIzj3KJSK8OsAO9Zxn01TH+g&#10;QGLYdjDLtbVIXvJaBZUiUlBfV5wjz7WdtsZm1rKdoOW601buRVxi0M4GQHzSdFXMVUszmgMfInct&#10;kl9hnidscJS21i5zc0NMS06fOduHUOg6kICUA66AJcGMDCAfywTos1VTdR+X0wubVKqdW1+8efBO&#10;xVs/efEAhD+0J5en1ioVzLfCFy4uWBDqHAK5o9DsAEgdDGPgIKmj4/JmGLgoqjzWKvrXh2Ep84Eq&#10;9miRz0XL+uloP4bO5HMHM7OKjPW5yNkMIBBvoqOrgBvyQWlOmmU8VC1jO3iaHF5Ca246oNweAm7r&#10;ZRfqsHWhogmwGx2cLq66M3+Fqg5lBqzcSVoFQ6kpkrkDvW1H3LGf8W7VBls17k11FO8CUnHrj8p4&#10;iSrGlYRGK0tDyU4vtmCFGxhX02JJ6HA56GK52tB7VeHVWlimFkKqtl2iwA4G3tnMu2j7Et8z3K/a&#10;3r2+jY8VbFi0VGGNiTHd5FCMkHKW5wqAa45nT0RczI12vjSZtKiaTkUtFQtZFhlXRCLUkVqSivV0&#10;wDpa+wFwd5DZmzzvq6OmfX0+sHvI0fN61K7w6pKD23ir7ULKhly/ARjWAKoK1y/hrcr8noFpxTHa&#10;xNISgLXA5AcAANDgMtQeyRrl95iXSY+MigCqAqowDDyEIwvBUKL8T4K/p7GNHCyuHglYLQwD9Sxb&#10;jkmT4/NqaT6b5RoN5EkNudzh3teR5j3l9MKmxMYmxYwddct2ogBWxl8ApibwWgfgBrmAtbGdDtKw&#10;lw3D3kLWK/I+QFBP41SQJh0t4hcT1iwxuZDMWYAsGuYZkHsCq+G4aqWiD0Yyg0ycwZ4Eagp4DtH/&#10;SKc4wAdgKpuHKpmr5uIIZqFiHZvHOds5V8s70Bocpq27hyNDDjaYzM0N7mMjadvY5Pm9MYCELXQC&#10;OGaPOyCuOowK81EwdoT7koNsw0iUhXXnoGQ7gNfpWc8+//yh/c63b+2Hn1wzH0/tzeMDe3y5aVfH&#10;kosVqwG8KtDSaAKOGxOrVMrMS1VtVw58LyA1DfPQJsRvBsu6ZIa5mKnSldaz3JEnwGpucdnt+s2v&#10;wvr9Cy6+KolNpZhDBZ2hlcPn/rX2pHWo6tjPc+q0CWDN8xZHSDwpHsAn30XO92CovDZGYWsB6PW+&#10;UnWrkrpYWsEmZ2Xbvl+09QuY6jYEaKRrI8Vb2I3SuSM7b4ArVQpbrhyzeBbgcidwAC2A22VagU3f&#10;2po03m3oGMa4ZVvDBshetjAGvrQAEGHEOigZivAwAIjSYIQTDD5NOYyUz1xVa7U+o0rQiidJ4s2y&#10;ePpsOcOkDzNhmbQgZhzACqZgF/476GZoOBMt3Y65G1XMhryQ8tZXoLKVfMKO9tZtPGjA/BQcOGPd&#10;Hg+92+O6TFwA6+HzXWRnF00dAJUXQWekQw3PNko79jU5qLjF8Rx/z9cDLtd9ow9NbWNkyJVmL41E&#10;hKkNigBY1ILRBQwqZGOM9vRiYhf3tpC46Hm8tw6JKpeTov4LNbWQyxumEIr+Xgka7bc8bE958RWj&#10;ooo2Kf5P9DgHQxLgr6joKwCvLWmlm9nandhko+dityLh6TZ9wA+wA1j1CqwuD0jSdO5wSF9OYE79&#10;XMRGTIAt+msfr3gPxvfpUcuejXJ2xPeKdV22s7aeZmJHA9ZPYECAShmAEcMSsNTCMEWMPAvbyOCZ&#10;0xhtZAEvtjBvvrk5mBXjuLzkWpgJEMSzq0UFYGJlePAIEyIGE0vDqAq6PpK2DwgPcsgnASXfnccm&#10;UoBcmkmSBRDrsKRmin7yz1sdptUAtBoxD8CEnO3X7LhVsHNk+cNxw14fjOyjo3V7vT+0y27JDqsp&#10;GyMZx8qmAbhs1OL0R9S2WmnbB+y2kfijOmOah/kAWgWYWByHGULyhRi7FN+rYhher0J97sJScMJI&#10;Su2uhQESrWUl6dPGABa/oVMYaRtsZ2gpGymF0UneDu+VbZ82OYVx8Xt/F/vh7/3dnGNaW8dN56Q6&#10;E6VFyrhzqoVG0C1IV3GkCrhUKmKdt9NunDKwKhRHFW4mu3z+sG1Xj/btpz/91H789Qv76PW5vX52&#10;ZM8e79mDiw072GjYmOft1AGBfttarZqrAymA0sHpWear2NPSyvI0J5dnGiqi7KMKDXEZWGEqko3z&#10;rvjKss3ML5jLK49D9aGAYkqe0I1arhO2zm7RRkc1t/SS7UAIeszPDg6PVtsGrPeS1txNWGUdO+dv&#10;4cqyhcs4wfKKCwIvcZ0a86+O6hgwR3YuG7Z7vwp4pax3KNaGncC6KsMQ3weBaXgt3QA/qj7XlIFC&#10;a4sqERiILwJcc9znzPtKP8t2q9pIvcvhwTJ488P9gX3x6TPL463vzt2iE2BKyAgdPXHSBqBaQwJ4&#10;oJtuUY/3JX+0uBxJBfEweat3i3xh3KWJjWDAHqSJH6MtYFg56LdDUwXf9VJ4rrpLXeHzz1g5F7WO&#10;sjzi/dqtqm1vj5nICzYze8uygNrZ+Riv1Mc71azdhsZjZGJRvtiCLfvvulQaqYLiZqrW38pifBjy&#10;GFla9Vp3PedaCcqu0uBKlzKBJd1/uGfHpxPew5NAU1WZZX0bqbKHIe02nbErW4YCcFU01VUkSqy5&#10;BfqBPHgtCjiFocF0LqCs4xBeZN0y8sf1ERNaRTEUN6O88h4FLfI3LZJ2B3Ubb3RczJF2u3SOTDuJ&#10;hQzys1pg8sG2MLZmQfUuy/b4aNM+vn8Iwxozqfv2dJK3T/ab9uFOFWkI0Nditg+9HsCG+/R3L+oH&#10;tHwOuOqMTxnArDFmDZxQjfdK/jVYFxMWgIphyMGFBfPNzppfJc8AL7+AbHHexc15l+YtQBNoJWC+&#10;aVqKcdf6l9a2cgG+swCItOvIu7KNC1kaYFvM2ggw2ykW7JAx1XlIBaP2YAANnFknuWZbSPNt7n8X&#10;ln1cSdkz+uTtwQT527LHgNhzfn+51bNX2OaTnZY7VrQDQK8DXPtIzj0Y5no1YcMikwmpmAkg+Zbu&#10;cO+3zbMMSCGTfLArBVuqVqU7mYHhh6MqsQ/zhwVGkTENHN7eRcO2TrK2gQycqNbjoWo95mwbsNo6&#10;LtgGbQADWz8GvA4LNtrP875Ydd7GYt1IqhK2VXagFXWxhUpNvBYBWFZv23Jg1kWiJ7GbaBHlQcs1&#10;FfBctuFB13avtuzVpw/ss88f2cvXZ/bq5ak9F3g92Lfrw5Ed8OxVGIgyQdydueXmhiu/j2OYYczu&#10;KiUN4KV8XMVCzkajAQ5R5xklGSUfp4Ggi8t6z8NnATb6Q+cAM1UYPmQi2+SeOkg55lBrp4AiginW&#10;kN41GCyApJbvh/hb3DoHGavBvLQ5leL/AkWYURbHhuMu9bW+m3HXKqgM2RjlAFCJsTU2/Y5pVYYR&#10;XnE03TCsS84ewIIEVIb0CfNbRCSeV1pzFJ5KC8KuJeVTzIlbo3HzXaOVs4q8Goby6OEJIBZ2a0ou&#10;hosH0yKfzggp/7Qqzd7kfp7mLNLRHFC6nIINJZCCIb4EmakYGCaHDqP6YS15PKXSMQ/2mu6BquOM&#10;jQ6qtrXfsAYSp69winLSGiW8XL/uYnRufXALT+Gx/aOunV2NbVPnI/Fqu4cVGBP3uPqB3ZlXUjIV&#10;MRWtjNpouw1IaV0rifFVMbym7Z33MC7oP95QoRaPnu7Z937w1N5+8tCOTkaAVM0eP9uxpy93oPoD&#10;OzztWQUg0HeneB6VA9ehaBVRyObDsLIm0rQA4CUsrJSySABVdnbnqFyfCKx9sMCMqdahZLWqxkTi&#10;Kraw5lLk6tB1vVXke/IY1YKt4QlDMBhlc9gbNG2rwQTlb1frPXtxumMfXx/bx/f27O3Zuv3oyZ59&#10;zHO8Xs/bA+j1AVLqGDZ4ACM5hF5vIacmWpeMBq2D9GwCVJKKDe6vxu9FPGwOWZFcgjkBWLElJjLS&#10;wYHW/LwDrRvg8gBYXv4vLNb1Xj4mvbAprYGtzk7Bi/5vZQCgWsm23rfL9aG9PjuyLx7dt9dH+3Y1&#10;6dmT/Q17e3Vo15s9O2wX30tDHAVAdNLJ2fWgbE9wCsfYwhH2cg4oPYFpfHg4tKfbgBb/u1OCaSEf&#10;d2p8Blmv4NstJSjMRqyWZMLEYJMwqhR9ngTAG8rJj02VKzlaxsUF6ZB2p6dsIiUmSNqtiyp8ZedM&#10;O9V5t6Y13oMJOWAqAWRF2wCo1nlV1e3xYZ7/rdoQtlVDDjWGcZcDTsBVZjyKOLNcBSZRwUEDzOli&#10;CNtYdIeGC00mnnN4cSu0dUxISwwla65XrLVRdZtVbz+mz2BcH765sNdIxpePDuz6aGhH44r1qklb&#10;A6hm734A+Cg8QLJPUeUKQkUGwrgCXo/1e127f+8Sh+izmbsKb5J0hJGhYHTMyYuzDGnji/HUWcB4&#10;HrUyUVm5rFvX8gNAPpRMqABglACssgcmBXAAzCo9qIQFlXGSeay1L5QB/VdAFmZakAP6s8FcqwJA&#10;iqkUk0rVPU4SahNN61o6tC2VUuzG3G6jAmrzKAgdn6oOURw4Ja1xKd9XOAmgFbl2KebAK47quDWz&#10;cPed0ramkBfJFKCDN1IOHeljAZdXay+wJp0bCiJxNCmV8D6A53bVpwGxGOxKmR8iyCld2BtZYqLD&#10;0pCcOpYhdpbHK55eI+8ebDNAJTRtCDoZcrsQD++t2+64bFv9sj0822Xypm0G0FrxzsJ+Gnbv4Zad&#10;XA7sEeCyf1K1HTzfLq3aiZsS7qvgQRRjTBVCUPsmAAnDwhMoputIAad7VRducX69bp9/+dB+65ef&#10;2dc/fG57B33rYjgdJOSDJ5t2/9HIJngaBZQOMZJuH4PqZl24hLI1TtNWByxXhD0WlL6kMO0HvLkA&#10;+s7cHfsAT7gCpfWqkjcszFXRZlLF+JyKiopxqWBBiveSOAjl7deB2dWVD6xA/51tdpn0XXuxO7YP&#10;kcsveb3e6dm9zdb0aA2G9RqW9QSvflVdswcYxT1JROTToRa4GdRNwHQjDsDGwjYMB63N/Q1SMesC&#10;ZhWcUInxLHrXnFxMrwJgaxjm8ooFAC3JRd/8tHmRH2sLs+ZDikT4XzGuEDYRRn4kANqUd95ysBkx&#10;rkJozVqwRDGto27Tnh3t2Qvao51Ne7g+sUvY1klPaW96bj1riwmo9az9dsbGpbBtMbnPWwIsmCPy&#10;+p5CbDbr9ojJ9ALQeo5DOoWdTJj8Q8aij3PcAKg3MGbFf00DV2OulRNIjOCSxcMr1qzrTGDD0pm4&#10;y022ud2xclU/K1C0BlDVsA+c2ib/p/L+hyXeK9l4VwvzNTu87DhWtbGPTOT99fMK7ChnQ4Ctv4N8&#10;385ae5K0GoClA9bFCowFyZUrwCqqUbeTWGukGHNlMMVpAWTxKmOvNMiAVxYgy7WSFoKJebGX0U7d&#10;PvzoygHX08cH9ur5iT1/sAfjGtjpRt22emXLxKO2qih55eHC5hbmYV1KBgp7VmaIaDAAcHWsVq3Y&#10;zMxdt/s4PUCuGC2PqVCGH2ej7Bk656mjOMtI+IhOKHC/YoKeJEpKTCerA9aABSCc1H3XtCSiJZ6Y&#10;A976KA/QZCAjSQCJfhi932HVDv8g5pIXiMWJTSl7qnYOtQiv3cN0PWIprplANid4zbZTFsMBBzKA&#10;lRRbIgrmBB32SLkE48pOC4GIIxWX1hbeKfgsm9XOhErDM7mQAi7ZGu0mD71koXJnrbg1K8VpTBmG&#10;gGwqI+l4DEXrX6pIHU2iW/Nxt8alwg8qylDBUEu9LGhc5OGRRdDLZi9pu1s1NHzdnlzu2gUyIYIX&#10;n7t7y60PHF4iD4/bdnJ/ZC/entrxvQ6GgoeDejbGoHWHTimvWgTvoHxbG+jy0U7WOhNoKZ0mprV5&#10;2LDLhxuunVwMYXBtDGvNVClIBlxrxFzV4cE6IEXHNgHEgyOFb0xsc79l3bEq+SIrUkpiB7viOecw&#10;GrFKBeFqJ1UHXgcj7RQ1YIY1lwpnB1aUx1PIISjXlmrN6ZyYjlcpm6UCJJXve42WiK7aGQD1+nzL&#10;XiILnuk4Dyx2G/a0jgQew6r2Af9PMOBXGxV7SN8868XsBZT6SSdj9xpJ2+cedvBO21x7zNgMMMwx&#10;3zsGsCaSoIBslXtoIZkaURyH0gj71gAu+k9b6kwAv4BqHuCdu2u+hRnz0HxIk7ADr2k4RBKbKMO+&#10;azxHgfFPrM5ZTqEVTIwKE2OQTbjD1bswr6Nu3U47dTvqVG2vWbKrUdueH074HTYD6OzwTDsV+hvg&#10;PWUsBFrHTIwnMJDPzsb27dND+9HjffvictPe7Pft2VbLBdIe1lKAXZR+CVlbIRXI+nY+Zg0cQgkn&#10;UaTlcRqqRZDOhCxFnygbqsJ9dG5UGzM5mH7abfUHYAvIGZhTY5RiAi+53GqbANcmjnJ8iDQ8Ktj4&#10;KG8bpyUAC5aBzGlih23ttvVjVm3DtGoBS+d9jO2qq0aVB5DrrYwVYIgRSR1lOsnS54BWHtAqAlpl&#10;xi7XTNhqdN4Wg3dhcBmXWeTTzx/Yh8jFZ4/27Om9LXtwPLKrA5iq6kWiTFS0ZlGxW8hDVTafX9CJ&#10;DMWkrQLYITvY27F2q2m3PxAzg4QIuHTWEumoEvbKgqp1aS8KYAngWlBaZRyRUjWrqLMf0PLGVOB5&#10;ySVV6DAe9WEedqogbXAiT98Czlr+KcKU8jy/CjknK14XDiTgUrZUtUyD96s+wEsAppAHwApwjPH5&#10;aM5rAaV4j69YkPGaRuYj71ELnlDA1lALqwJYLb+Ep1lqVMD5ls+38s7V0ItxQSSfshGE+P2m6q0W&#10;3r38vswDLdKWAKFVwE3rXa6AAH+7AS+F9geZKGG8vWr+N5ACMQxJMUteoSbecDEEukcXLIh2zTXD&#10;1qYzTo/Hbtv3bG/gMmIGAAKdVVRdwsl+zfaRegf8rO3prM5pNUIwqpxtnNXt+NHQtk8rtndRd95y&#10;gAfcOcQ7buesgwdQbMkVgPX67ZmNN4uWL3tNlan1fhdKqgPiCjQdAZxhOlBZTXWMZw+wXOe7lb5H&#10;JceS8jp5ZEYB44QdqFLysv8ORhkCCAcOBAewtIv720jZPuDVtodPj+zyYtvWhw23duXDGwa9MFQG&#10;JAqghwILFgL8OoWsPT7csp++uravLjbso72ePR3X7ELHeBpZO8Rj70KbX+127XP66kE7S0vbhxjT&#10;hzDVB8imq0rMdpNe2wO49gDXPobYh3WMIis2YGz6GEAbUGkqHIKmNa4sQJN0C+2MB+PtWwSsaH6F&#10;PzD2Yd4PAVbaUUzw9zQSsQRjq0QD1obBDEtZwCtkVbxiKYTBBpCk2EUTZl7XWiUSerOU5v4LSMOy&#10;bVeRYTWdmWzb9QQJXwS4siHbgqUPkeMjPO0+z3JYT9olTPd6kLPnW1V7i6P56t6mfUFf/vjZuf3g&#10;8Ym93B/aQSMNOKatHUcS4o3LgFcROV4GtGrI8QZAVsCJpmBnGa4fjWnZY8HVnlRp+RiO1Zfy2Ep8&#10;zq3PZLSDxqSL8HNjI26TYy1Q52gZJGLKRoewwz2Y2WbGAVaH1sTGtGuthXhF1iv/vWIBM0xsFeZQ&#10;dt4oQKaATFc+n0lXAazVVLC2jkTWGV4ffw/zdyXqO4X9f+8Hz+zjN+f26aszew14Pbm/ZfcvRq78&#10;3qifxoYAq7kPkIlLNr+4ZjMLK3Znaclm15D9yMNup+XOZt6988F3O406NK6aiYuwrAXAKwhLDQDo&#10;S/w8CwubWZsDvBZsifm34rsLCcGhpbET5mJvo8xzF13ygE1aqo7jzSyYJzXnzk7GAawEr0pbrjUq&#10;ZR8u9qbporTgr7UrxYIpTEng5eZTzuM2RZR3XqdKhCM3y08r4MxcAEANAbKAq/J/eQAthaxoOerW&#10;mmfpnc7HRTFGsYKTkx072N90UlGHGqexIDqAqgAw3tODiWm8B6zfbK6gAF+sNa8qE07br9p59Ab9&#10;7niLx6EnNwaie+MwlcAty0BFr843bHNQsSQ0cGnhlum8pHb+VEB2sF2046uBvfzk3HZOOg64tEO4&#10;fqCQgx7ANbbja7zR023bOYel3B/Y2f2h7RzVrT2AwjaisKCqFSoRW2VA4pllG24UrdHFS1TDGF3W&#10;xWb11suWo0NV7ENFSvXd4/2qKwSiXPKqYKKdoCLMRifyJ7sdl1+7oVi09arbcZRxKpW0qpDomIiO&#10;T1UrCTvaRwpvja1dBjiRb3mxFUBmq5tyKWQ+OdywP3r7yP7g1bn9zvW2fW+raQ9hIVfFpJ3SdHTn&#10;2U7XPj5dtwt+PuW7XgBYH8PuXg6LDrQOmIC7SQ+MywvjCtgObcJgdxn8DuMl4BrinNohJrZv2QqA&#10;VganJECKM9YKexCrColxzd6Bec24sIcYUj/B/ymVcwamVZDURHrq9xS2oZ8LgJYYmACsFg9YC6mq&#10;Y0F1HFyFSVFXAGoman1aN4Wkw4l1AZkOYDMEaLsYZA1AqTAZRzi8PcDrmH7dR1adwEwewXhf7rbs&#10;eli2hwD6Ne2sC6Nj8u8D7j3YfAMZXuc7S2EmDj9rvasMaOXpgxzA1QIkx4OiS42TQU4rV7wqJCtF&#10;eJJJGEN2R4tzsKmkW4TfPFEtAi3CZ239KGuj/ZT1thLT0xeAlYrYqtX7CZibtu+5VnbF4ulpuhnl&#10;zFL1auWW8wbn3WuhDBNpZZGPeVg+tglrTLg4JSYkY6eivPVhju+s26dfPrTPPr5nnwBcb3GArx7t&#10;2yPA+/yoayeAVx+25ofprollAV4zcwDPooJol3CKQeu0Gi4gVTFfi8hIt8bFWK7hsJZ0egBwiDAW&#10;WqPVOWSdoXVH0bSLr4yt3JOWflQfVUkaqzBDFayo93Q0LudkrupIrETmHINSrJcCrhVM2gLYG+sA&#10;OlKxAostoIQyzCuFWrhwC/o7qfzxsC2BthiUdlyFHSs+Bcwu2iKvczDBJZiWMGMVAFM5OYWTZARc&#10;fv+aA66IjBHA2d4e2njYthWMeAnj1cFfNUXgas1LYfeL7uF01k6aeboYLca1+j7CVYv4lVoWWYQ3&#10;W6WzPEqdAe3z+/gMAKdFalWySS7ZBWzlEhaxdOeW3b51C/09w0OhfSvaSkYK7FVA+aadP2Tyn7Zd&#10;Hq1UcRWjUt6sDduGiSlOREGpF4+37Ox6AtNKA1Yl5F+PptqHcVf7UAVHlSFTGRsKlemuT0nHe7pp&#10;ywJwyTKTD0NUbm2Vzlchj83DphVbUP30igMvJUwc73SsUE8woOj1AiwVA1V9SeUc9wXmXX5w5d/K&#10;IYXy/D0Hi60UUkgZvrvAxMBAdxthe7iVsW95rj/7+qn9xbcv7R9+ec/+8NG6/QCp+RJJfZ/7PuIa&#10;ysrwgyen9tHR0E7KcbuHAX3MRP5st21PYF67MImjtNcumBjHTJh95OUR7HaIpO2Flmw9EbKdHIxQ&#10;7Egyj7Er0nK0DOOVBLSSeOQ0HlmvSbx2FYAtR4LWSifcawa2pUBVMTQBVhobEOglaQne04J9BlvI&#10;wcq17pWnlTA6HR8q+hf4XUGpADa2Ueb/ivx/BXupY5QNJHMF4MohmUv0XwvHNoTRCpiuBmU77+bt&#10;Ec7h6wcH9gIAl2R25zDpiwl9X+d73HWQGVWeVwe/15UiBzbX1flHxqKXj1qPsXMl7lVhhv+XfMsj&#10;27ow+f5uCZnmsa3juJ0/qsP2izgv5ULP2qYW5HdT2B4sSjVAmwADoKXixgpUVT46letS9RkttWgZ&#10;oFBOu3VMLQdoXVNrnJksExgmqE2CXr9ujVaReaNdvRVLYCcZ1aXsM/kHcXv8bN9+8L0nrtq14rle&#10;PNy168uJXZ717eKwYSc7TZfuOsC8XHkvF7XbqBJpWuNqNCoQkQjvK5uCimkAVrAtZSPRmrPCmDR/&#10;1fw4tahCl5jHOhMYwvlU26VpttHgooulkpNWfdQg0tGPrAvRx2uM0xLApbKDHQWB7+UALeTzNooG&#10;xqWF+UxTTItnfw9cSlmTrgPqKn6BglFVIDFN7WzqXhx4YmdLANcyNqT3lOtfUf9pGGIcR1eDFN0K&#10;hHzvXMFLPGmzUbbd7ZHlAbA15IIHo9RRIB1i1TqYT8gMyi97Fhx4Let3msBLD73CpHCJ+Pk9ilwI&#10;IEkU3etZU85vQMvlNFqiY/yu8szrF2f28et7rqT91fkuYKnKuUvW3apZVRkvRxgmzOnkwcRO7o/t&#10;3tNdmE4VqbYK+gdt47SJJyxbG6QXS9o77VoTqh1LL1mzm3SyTSW/klmYHkyo2ojZxjafgTHp7KE2&#10;DDJ4dy2YKqRBSflVAlwHprcvurZ91nHxNXXtgsIAlek1C3PruYDVlFWQKu1umWsVLJFGs8MgVDNP&#10;J+8Vk6YI7TKevoQBV+j4NmAyYrLpnN71KAuDativv7yyf/E7H9mffn5mf/Bs3X71YGjfh+k97afs&#10;sBS0w3LC7g9r9vHJhj3fbNnDbsmeDSv2dFCwB4DnRSFoV9z/k17BLqtJ20ES7SMVt2AdO7CaPSbM&#10;RiJguwUMijEqwKIKyIIcAKU4rpR2F/k5Rcth2BlaMeRnosMmElGr0XJIwCTjlgCw1FL8nIKFi3Wl&#10;eY1jJ4qwn0bRq+kIEX/Ds2cBLi3iJ3lf62l5SVQ+l+H/s/xfDjvKY0+uweZLyOdKaAHWtmp7zTTg&#10;jqzcbNqT7Q7g1bR7w6qdd4q2j5ycANI9WEEdh6Eo/DbMqsPruBh1mSv6ePIN2OgWY9Xh52rGa9kE&#10;YA2LKCLndMStCevVovzeVcMO75ft9GHRDi4Z/xOAUaERh2mcV84G/E+pqSozyD0koWqKdicwOJiP&#10;lg5SBcUTei0Y8wFSMArYpTsLCEAohYwCXRMwzXx+urGjXU6FDGlxPADYRbUOV0zgSGFyG4zl/Q37&#10;0Tev7HufPbSPnh3bm6eHrpTZNXLxbL9pV4d9W8cWIkzspXlVf5pmclE6pFAA+YVMVLJA7Tg6tsU4&#10;C7hCOKQUMj8G+9bG2TRyACDSBpMXIIKwKJVPmL+v8qpgTy8gr6KwquQTArTWQhAXkRLeXwkvWBzg&#10;bm/krTGJW7kPo+/7Aa6Mk4eREoxdFbaa2kHU7iHzDbko4EoW+DtSVOtWClBX+TIBl84mOhZI3+g1&#10;hiOoNQrIa+6hmrJWu2C3fBHfu3Cah8nGbdhv2f7G0BLQ7bWVuxbEeynwUvXodGwiBcomYBP6kkUe&#10;aBkJ4uQjRqhMk9MjK7A3JIPLZsqXqmOmFYVnXSCnkgUmmeQKKVBZdp3kVz6gpy8f0jEMJkawAVhV&#10;emHL9fw2OKzaoSoHIeUGG1WXU2tzB70NBa0Pwm7H5/je0FUcKtSjbschg+EqwWEXOVXvwBhA+ypA&#10;p5p82jFUnvp6NW0JDEyyNobRhED9IJNFuyiJGqi+nnZnDzePetZ0x3zSXD/O8zMIMK1mC7rfzPNd&#10;SE68e6tTAbT4P7ypFuNVdaaEzGsAVoov6uLxlX9qh8lyn/v67GRkP7jes58/P6Ed2vfxpN8/aNjz&#10;VsQOE/O2n15F6i3bFpLvso1U2uraw37V7vO9l5WkPQJ4XzOJHwOej2FnD9sAHfp/L7pi97if59zP&#10;dSltRzCcPZ5vEyBtItvKjFdBgLGyDIB4AR6o9xpgot9XkI8YeOo9oKVxOkl+jgJOWu+K8LkwABTh&#10;9yTsLI2hC4z06gJUFWHP/+n/k36PpRRQyzWigKIDPO1E8ioQE3MTg0sBXA4AAS4XE4bxFmBfWf9d&#10;a6bWbBOWdAW7OF9HHvEcyh92vdlxoRACJcWC1ZDodZoDLqSEWFcND96hP9oZn1WZbE3GrZlkrMI6&#10;tA5DgEGoklCzF4I9YY8HYtoZ27ko2dZZxnavMjY5idhwP2yjAwCOSalzizkxbRxKusSYjsq2ud12&#10;GUOqOEDVdgzhvHS0RiEwytib4LviNOURqzAetVoR1pVwMY46aqSjLEoBHeU+0zBmlfOrj7mHo759&#10;9Okj++bHH9lHH57bmycH9hq5+OBkaGd7bTvaadmow3yJASCQDFUxl7pRCbQ1xjQQCAJiqy48QkGm&#10;avP87I8qZ1nKwrwqQaICVtUUTjEtJKzfV21+WXm0ADLGUuAR5pl0/CaMpFVeranagrHhaBKSkkj7&#10;3nrF2jhkLecIqBKqzwDQqxU6ArUkhAR1w9+0xqXD2EHUgg+yssY1dUZU4CXA0gaCkjWu4PgUBxoH&#10;owqlFM4mb1nm1BS4NIGhisNBCzTfALjojOUZQGjVrXvpsO80Vcja9HQ5DEJ5uUTnpEkFXIrgFWpn&#10;c0mAKWYBPKuOCuXwMFkQXif3ld1hbfWuRaD0KpO+sHiLzvrAZmY/4PWOZaDLrX7eto/a0wwOdY9V&#10;kG4lJmVE1X9qABL6fg+ZuIdsHMOymuO0k4+qOFTTMR8GU/XdGr0KXiJhnVHe5d9SUOkYT1aq0KHQ&#10;zZhYJverPNaKS9N6R4CJEuB74sjU0gBk3yhaCyNKFAMAG8wE+aLsrC6SHmNUfnyVy5ckqNKhvV6d&#10;Zw/zfB7ACzqMRy3AfHTGbqAcV82snQ3L9uHRyH727NR+9OjAPjro2cNB3p7gwR8yoNuRu7YeuG3r&#10;4XmYktcFZT6EcT1nsr7e7tvzcdNejev2kmd8O2na50qpPMgCVn67xINd12L2EIbxBIA7xMkcpgN2&#10;hqdaTyH7YFx1JFsVB1MGVApI9zSglV6FacGGBWApWmx52aIYcFS7jQBYECbsR4YElmani/Z49+iS&#10;JKLWvQRgSCG8t8BLLSYWxu9qMUBJgBaliZnFlvk714vxf2Jm8fcgmATUkmszXAsmRv9mBGB49mJk&#10;0ar0fScbtCEya4w0HOXDDrS2kS59wEKHsFuxResBWm1kVw15UwO8WvzeSgqwYGMAQx/W26GpgMe4&#10;xURr4ayHKRttqEoVbUeR8go8TdnuZQ62H7PBbsz620m3GN9dz7t8c4UmIOVYVtAdzh9Pam7RXQWJ&#10;5bQ0/tMSdDFLin2lYVs4r0otZ/UG9pRE4jEGCuxWMZkA4BNDjiVggTpcnGlot1IHrw/ty69e2NsP&#10;L+z5gx17joIQcB3gwNd7yLIKzCm4ZB5U0OKCogCmwKPMuoVCwfyMr472zCIl1RZxQmoCrDWvhzm7&#10;YipJtsh43wDXze8qCqsajMqaIRakNNU6dqM8WXoVmGkRXVJSB9LFOqtadmlGAPegpaqqLwqQ58CB&#10;HI6wBvC0k1buZVysVqqsEvwqPLM6JQ2QI51JXAWoxEK17KRMq3rVUpTWykWG4jBXqb9b/PGd8mvF&#10;UhHb3ZnY1fGuxQCdFW2BM6mV0E7eQVv4Oi+oNBO5UsYt7Am8JBelSXUOT2e/wvyvEruF8MSxEJ8N&#10;eKxWytpkAMvB46i8+6hXsyLsbRXg8sDslhdnAbUFJn/OTk7XXaHMQ2RaG7mkNMsqxx7CCLWTp2M0&#10;Qu729rTitNYZRNmbSKc2oKA0zjIEVRWRhyg3ktYd5m3/SKlve1YqR6DQOgriwSMGeAZAms5xCRIZ&#10;HC8DE8WjFujcHp6+0sniYeYYrEVotsdCgJzyG+kgtCoLRwGGpNPeeFYAXkar4yR+rhkVgDEQJaRA&#10;Pel3EkbpZ14iX3/27MR+9eae/eTZmX10NLBXm1V7s1Gyk/wa8m7RNuKrtpuL22WnbC9UqGJUt1ew&#10;rlfrLfvJ/UP7+cNj+/7hyL5Gcn8yLNjrVtKeA/BPMI4rjGYvtWrbqRXbBYh3ciGbALJ9nFATZ1Ll&#10;/srIvxzyPQVoJfGsKYArhcFH8cw6/qMA1ACG7EdmeOdhy/N3HHBplzGMnIguzjng0nqYpGYc8LlZ&#10;4FcLAW46AynQ0u9BrhPkemohWoCJpBZisul4kTuwvTLjQisUI6YI+DxSJBvk+v5Zq8CmhrCWPv2t&#10;dtzL28Odth12c4BYxGVcnQAQ47jPBgmftXEwyiNWY2LXYaENPt/DYU1wjkc9lU3TMaG4HWxWbDxE&#10;Fuv4TQ9gBKSUlqa3Dgvbidr+adHGm1qvWrZiNTwNY0DqK215rhJ1pcjEunQWMghryDOPWtWcjftN&#10;ywFcqs4dgDEEUC7Jchy2FXeqROpEyQ71Ny06x7RJgPRNwuTi2HypnbCjs7G9eAnbenniGNfjy3V7&#10;cDqyY+xyvZ+zGkAXBuSXFu6gagAY7R7iaEKhsJVKJQDMY7Nzcw60FJy67PPYEgx4zadzjTAq3rsB&#10;K1Wzn/4OWL0HLLdQD4gInIo4wwxgI1WjxXSfpCWAovQ/y747sKYFWOh0kyKWZ8wgCMossRyZ43XJ&#10;ghkIAfNK76d1FA4Hm+FZddRPiRi0EaB5q/U+D2OubMsKv5oGvPvcOpwLhKffPN4luzW/MvtOa1Z5&#10;QOXq8tgujnYsAJUXmGjB/ga41LRIL1DyB/8yjstP58dhWMrprTgl7UYqQjfC/0QBhyBeNwKIxZno&#10;tWLK9jb76PR9S8FwlrWDCHBpLa2K5r9+eGJPYCKqknNyPsBDgd4FBjSljsIreGdsOTxnQVC80ItZ&#10;Y5ilQ6NWx/uIXSXxxopi15qBdji1YF6Hwm5ut6zTz1qhDD2HyYgxheiAQGC6YbDCM/lgYF6MyAPy&#10;x8ohqwB2k8O+9dcbbvtVi4eK3xJwpZCXAi2tW0yzM86YKhsHACulU9FrEHAIIxfSeKUijqGAHOgw&#10;4baRi/eUu32zYc8mMCkY08NJ3e4BkFdMiuO8xw4Amw2Ywj7U+LJdsSeThl2g6y9bRXsyrNsXhxP7&#10;9nLXvtzp2mdIqG+2KvbFKGdvBzl7SJ8dZQGs9IptpJZhWstMZo8NAdEOhtAEqEuwZHcAGuNN4qET&#10;AFdilf5COoZUq3EWZqw2D22fR+bPzbgQiTDjFNWiPJ/NIg9zjK+afhZzCgNUoUVAClALwACC/ByC&#10;mel1ClxTsArwuw8wVLuJ0teRIl0/vALgAV5xZGMC9pVgYsS8c/Thqg0yQVsvxWwLqXyAA7jUDuNG&#10;01QWbR/pt1dI2JBn7NHfQwCsz3P3AYUNAGGHz2wi8TdgNkpDvc6kGQB2PUCvCxtowFgrZa+1uiEk&#10;IOAz8Fmz77WdI5j0OI7znMF53XWTMFPFLt/HYtVaaRuOKnaEw91mPAYwqlG7aiXkoJJeepmEPhxi&#10;BBsKwxS92IPWlFR/MIqthnEocspiXDrOovXWYAa7qYRsfadhzwGu1wDXy4e7piIal4c9yEXf5aNv&#10;COTol1XsbxnnsLigtaxVC/j8ML2Ek4qu6g8MS+DkMkHwOs+rSvIvKHyC8Z2j/+dhZvN8flF/ey8P&#10;Jde0vqWTMEqQoHxblXacZ4/AlvQskBbNSYBrNXjH/a2zkbdKT5Xqoy4H3QqAtvq++RQWQnO5vQB9&#10;McyAmBaORa9+gMvDPPEwb1xoVTQM04IwgR1eHK3Wy28y2N5aXpl/t4RRitZeXh3Y8dGGm3BCcKXF&#10;VYJ9SSod1FSOLqW0FeolkjErFvNWLhcsnU64hT2lCVG8iIqaBnX2js8mmNzZNF4qG8cTZe35w3O7&#10;PttzVXinyQp1AHkeYFxz5fb3j4a2tduybr/gTtErL5bSy2zuIA9hGFu7A+sxebWm1OjkkbiikYsA&#10;CMiuuCjAR5kwlTUxnfVaXweQT4d2djnBAEumA90yOJ0h8/B8HgbZI1kLW1pDXnjji1aC0Q32q3YM&#10;89ve63GdIPenHSMYFxNfdFUVqV22SDycDrTqFL7yfAcB95CYKQMfBCASDH6GwVcOKbGuLt5lG4p/&#10;2kzbQTlmuxjzJoC2BxPYzoRsGFtxQKP3dplolwIs2kkDNtqo2If7W/bpwYZ9rlqHgN33N8r222dd&#10;+9Fe1b5CCl8BfEcYxwGf39SkhWWsI1d6OJk6fV72cz8AQ2r57lSeIQPSyAfJxQiGHMBDe2ZhwICV&#10;O+6D41G17CAAkgCkFRKRxzGVALwKDqmsbJs+rYkhCwGuKMAUFkB9d3RI5x5hYhhcnL5RC8m2cIwK&#10;uZAEVdCrwCwk4HPsTPm/ZpCWM8jIWWTjghXoRwWZTpTlFYBSQY7jRt4eTzr2dKNnT9d7dt2qwTTD&#10;dpiP2VExYYeluB1pB5d+PIIZHag1ErYOc28nYGTIlFoC9onUrGs9jMnUbsZoEWu2GatR0EbIx8ZI&#10;61sRi2RXbSkM4CaRwchyAVilnbbBRt1qTRgJQBiJYVc++s8ne6Q/cRg651ooqlCKdtVxaIppjCnr&#10;gSLBtTgtYPBZtTUNM/By/VB2zW0IPXlxYq8ALi3MP7m3afdO+gBXz84POzbGYZdyEfNhe3NzAJcq&#10;Ra1CNoI+y+fSvO9x4BXwB211xWsL8yuA1prNKSc8Ta9qs3NISdocbXkZFQX46SjQEg5Kp2UyOFDF&#10;WaWLEVNd1Gw5aLkyDF3HgZRMsBm0Sjdmva281SfaoUcZlcTMAOakGKWeERUCAAYU3KoGYK8xhxaw&#10;RyXVXKEfXD57gGuJ+azTKCogo7OW2mTQPBNoKWmisqDeWvEsvBP1KmAIZ2c7dnS4blEuIuZ0w7Bu&#10;QiJ09McPGElrpjMxd2hVmSaV5llnGxcWlQFh+jlFla/SVARCuYC0Fby+0bWrq32r1zLvdyhBdxcr&#10;Nu/CClyFoGHJ1rfqrpx6GmYlmTfQIjsGIhDZPRi4hf16M+8ikjMFdG+ahwO4lBxtFe+8vDZrS0xO&#10;ZXlstBJ2wYDff7RvDWSFkptpW1fVh3X0QYUptLHgAA9Wpfp8yp0/2Gu4YgRFBk2HdFVUII6HVF8J&#10;pATsS0w0lTzXoqhShaxqQmqTghbUoPO/CfogK+BSbBHf0cSwR2m/7TCZttD4anuFCEDltwPYxHEt&#10;ZRctpC2yUqB2Ws/YeTNn57z3bGdkX1wcICt79hpp8hMM+Ben3Slw7VbtWcVn19B1rXMd4+EP81Hb&#10;AQwVOd/Gg5W4n8zKLKA1DShVapqYAIf7jy7TB3hdHbT2zokNzTmZGNY6F8AcxxHkGf8KDqmK5Khi&#10;TCWAS4GsAi7JRcnHMJ8L0Xyzir6fXsvLpPIDTAk+m8GDqqCtfvfBytS8ih3js3pPLYDMDGAXyvsV&#10;0/16FPy6aOXImtUBL2Vr3aun7dk2zw1L/+b6wL463bRvzjbt2/t79gY2e92GwQIm542kHeEg1A4B&#10;sS3YV5eJ08A2alFAGHlXxlE0UkGXmDCfgXXVIzYYJKzVB4gydy2YnrVsLeii3JMwNDEJRXwLuLTL&#10;3MdedKzHH+JZkFU6SaGS/8osomM1Ai6xc80fxU+p+HFItoSD9eAstTCtrAdK+RRXFamcys0j5WHP&#10;ylTy4sWRPXmw7eou3scJXzrg6tnBVsvVdAgwNioMqwktOwxDMgp53sepaD5q4ot5KbrepbJREYvf&#10;AC4VtVDxYYHX4pLWvbSQj2zks1qA15E+rQGvBhhTQCXLPTa6cau2o1aFXTWGyqqBQtlXNEAaRgU4&#10;oxhUF1FrV2KUArEUdq7lG1UAV556D6CuItBeNf0MeVAxHkXyu+NJmlvvGdZNfUiRI/18KxDyvNN2&#10;bbWWs82tnjXx7GtMei22TyuocAFepS+1W6gUN8GwclnrYWccYGnnUNH3YiBz8zN25+4tuz3zgXud&#10;ndWRgxkrQp0vznZt2K+aZ/G2BflfZZ7QNXRifzhq2PqmmFYRgOrAsOpW70StO85ajQ5aC3zgZJ6C&#10;O1VTThWC17fb7uyZcnjVmdyShqvIi8XVu7xiOBjmcFIBMJv8DWmqtBhB5AggEc2htbMRSyZ8DNYd&#10;QOgOz4WHVFxNiO/AiHS8R1V3lA5Y3lJreGKTQv9l2Mki7ELgq1JjC7AHJV70wUp9sJQQwBUGnNMA&#10;v0tzHFphki9aDqZT4bvGkWWAJWwP+2V7sz9wmRAuVUUHdnWvSx/w/Tvc44Z2CgFZHTh+JFk5qgFc&#10;Lfuth3v2tz46tx/DtH68U7FPegl7weR62U7aYyj9FRP7Hh58H/bRCtFfgEuWMVXcVRwDiMGYIrQQ&#10;LYBheAFhHwahg9XKDuHS2vCMMWRkLoBsisI+0kkbJeLWDQWs7kU60BcZnjMh+Ug/RPlsCKAKCvi+&#10;Ay4mM8C1PHsH2Tlja0wuD9+lV5fNE8D6zaazkR63pqajRoCGAEwgi5NJwLxS9GGTMdtvpO3NwdB+&#10;fH/Hfvns0H7/1bH9w2+f2h99eGwfbxXs1QQ21kvbFQzrGCewCVi1AYgaoNJg4rTx7hXGJI+3165v&#10;Ixm0LKw/js1k0/xvWwkltYsGI0zA/gpeayJJdT4vBVglcBAx5ZQD6LSlX8SJKtuvH9avY2DaPVcW&#10;CqkVpTGSjbtgbliYFuR9sCytm64FeWYAL5iQ08RJ5LAzQKsyVOxY0zaQiw+ut+zZwx17Bng9v96x&#10;Rxebdo7N7G20rMqzRcKLkIg1WF3Mqox7s15ADU3JgSs9SP+pAPE8/TvLGM3peNBfAS4BlsBLhVz9&#10;wTD36bV5QFA1EbXOFQLUtbalTaoYz5tBuShlkxbky5CDYjNu5W7SwgVtcEFWYFgKrNWrgEsApqaz&#10;zCpdmADI4szjOApE550VThWKhVFLYeav10lbV4kJW1QlbjX9fsO8HHAp5qru4iTSFtHCmDSzgOuG&#10;ZQFayl+dziacdHRgBugEkZTKiz4ctW1/f90ODjet2aq4IxX9dsNaxYLV0inbaDXtweGBnW1PLM1n&#10;QwBaEENXSg5VIFH6nFQ66IrFbu92Xf24wVjhBmFXozBTgGJGblsyo1puAcuB+ImMB2oesCz0XDm0&#10;FZSmyr5uGxog1hpCiI4r4ml1wHVJJdKUWibMvcOAgvGA1epZOzka2fp6g+/nMxibMrkqfENZIwVa&#10;uj8VHYgnIqZsk1oXW9YuzIJCPbRTOu1IAZdO6ysNthhXmOeMIc0yAFcRkC4w+IW1Oat5FmwLQHwD&#10;6P7kwZH99Mm5fXmJUWKEYlkbgO+YAW4xwSTztrOwMry7mNhpK2tvD8f2288v7RePdu37O2V72fDb&#10;V+OMfcPPX20U7TkG9LgFaDUzdlJOWp9nymK0SuiXwYBdkCkeWKAl+aZcW8r+sMb/eADgAMwpDJDF&#10;kRhZr88q0ZgNclnbKxXtqt2202rVJnG8rA85sqYkhHh4+msKXDiL94xLmSZuDmx7kY3LgNgiYLaE&#10;BF3BCFcF+khJtdX3r8v87zKApbaiVN06L8l7QUAuwHcEAa84jqmCnNhB9r3aa9tbgPt3n+/Y3/nq&#10;nv3tr07tZ9dde7uVduD14XrRniiQl347KoRst5yAbfnd7morChjDeqrYSp3XJqyilApYgmtnUstW&#10;Kqk81gKyyDNNTtnSmcSiZZsJt0GUb+isY8wdAVPgqWwwnUPaAEZBrqEiGzpMr+wgDriwBTl2BZyu&#10;wK7E/BV46ZEzBrTaw6LVuxlLV3WYOeyCoruTEvZfsAf3t+zFkz17BoA9vdqyJ6oAdDS2ExTIqJ+3&#10;PDaSAFCqsMv1raYd7I6s1So5peBAC7tckCrCCczQZhmPG9C6aQKulVXmegBQSaUAkZAtYsuqQr2w&#10;yjwF9AuQBUlFHWPSvMvy6qRjBUYJ4Co5aKzEHHl/hEfR95LBIaSimoBLjCuHXSrTsHLvZ5DtPpyH&#10;x0d/RJXkIcZ9KK22mNW8A6u/2kQUbtGZ75S8bnPcd7t/PkBEuxSinJJ8roikJq6KNxTS7nftLk7W&#10;O/bDH35hn3z6yvb2JtYA5ZWxMwMN7jZK9r1P3trf+P3ft9/9yQ/to/vn9ups307HXQwa1jNzB3DE&#10;I/m5bjzC9wgEYGV4sk08zNbu9KByCwSvt+K8pmBORev0MzYYFWzEgI43K27rNatFVXUADKWEFOj1&#10;au7cZRDAlddTHFoBCaZ0Miqc4OHeVZ5dh52nCQKRozC2wajqate1Gxlrifa/P+gd5n9bgHG+kJoy&#10;LqSRim7O4bmWpb2RSyo+6qQjRuHlNcL7cRhOmv8v4U3qfPcQr77BxLhuFeyL43X7rWen9rtv79tP&#10;nx7YxwctO4EZDLlX7YY18NoNZO+Igd9hoA9LCbts5O3lRtt+/GDfvjjo2nMM+zFS5Uv64ScndfvF&#10;Vc++2Cra007CPtys2n05AbxaRwaHAeZhgUrul4clJZENcQxDYQ8RjYPWosSWaFFAK4N8VAaJOuPe&#10;wZiUWWKM01pPxW0cDdswGrW6D4+LjIxC3ZU5Isp1QvNIZYDmZldS2SU8MCiVllsDuG4W/VdneE/r&#10;aDebAHoPkFvm/wVaSwDWMm1t9u6UeeEUArCv8NJd2N2cFWCwOkY0ynrtohuxz87K9qPHLfvl05H9&#10;/MGA58/aMyTLJwdte73dclJbgbxbqt2Yibr0PjpP2QC8VKWozu8dFQ1hfKqJFevWothR6n1GXR8S&#10;MWq1DhMN5p9uAXYDlcSv2ni9jFP1W0yZHZJIviRsO7Xiqj/JYbaaBdf8AIgnSD8jc4PJ6Vqq2JYC&#10;L5XdMwUIDLcb1hAIafmDyaxTHTr+054U7Prxrr15eWzPrjbtOcD14gpHd7EBGejbASywXQZQtOAN&#10;AyoBftubqJB2kQkOw8XxrmCT8zgKLcDPAFozjNEcrwKwm/eXsIWb4rdL/L/UkJZ5PDBEnWZReb4E&#10;7EhnK1va0dQJltKaZV22UiX8UwAuP8PwI+mAKfmfdhp9KCQxUoG0k4s6ZcKr1vRiOHAxsOlxH8lS&#10;MVDuV7FcOHgV/lDTkUMpG80xSV+BsWNcMQax12lYCWDygK4qA6YCkdMdRFjM+8V5Nb0nxqU0tL1B&#10;E2knthK1gP6X96NM9CjaOhYJ4A3a9s1nH9o1TKzDA63jBVbmuLYmOBMowqSIIT8VOqAyZzq9v384&#10;tAMdA8LLKF1yrc1k2SjbiNbCmJQ+OVv02eHZwC4eblgfSXCI7j85W6dt2eZm12UCCIDgCktQkYBo&#10;Qp6QQUBmSEL6eT+RUkqZGOxMSL8M20y6zYGNjYY9enhk9652rVxIIGmXXX6yMiwyGlU+b3kn+ghg&#10;d4zU56VPvM44JHX8MJck0iqPtCrxfJIgfQZqj+sfV5L2bFSxbzC+H15vM+H6dtHTeo2fSQNYKBmi&#10;Z8bFMJWQtB288haAfA6bfHswtq9O1u3NpmK4cvYJk+aXeOBfvz6133swth8dN+yjUcb97UE7Zde9&#10;op0gGzoYXo1xExDdpLPJYJwKgRB4iSX5AZUQ9x7l3rX2VQl6meAxG+kgNUxzndeNfMomySgMzm/d&#10;oA9g1fqWBwaNF4V1RhanC/sup9d7IFS7SY3jFZDNwXiRjQ7ABF6/0VYAshU+6+SkGqC1hoPz4ui0&#10;3uUW7JHiigXLOhAGkD13bJSatctewD48zCKfx/b1SdPOSqt2UvTYOQC0zWQa4v27gEU9tGZV7LMM&#10;my5jc0VspMLPLdh3PwVYwfq7sJd+PWqdXtJlfCh1YP1KeTPJwSxgYTDcAuDV6iasiZPIwjLiGZgK&#10;4xfmZ6Wn0RZ/HycoW8xmI24N14v9BbNhdyZREkqJ8ZR/PhjHicBWio2YFRqqyq6dceZRDoe5UbLO&#10;dtmuYVuvGWetcT3DblSm/+H52O7t9+xwXLMRjLJaDFsawMsCfC3YdhHZ6AXkIzjOJKDsQ/op1EGh&#10;ETehD06OwbxvXhXXpVcxM0Xia6nIJ6aoxXMceVBrtZW0KzCj9OXlVgwgXnL3rx1H5ep3qdmRgNlK&#10;EDbG9wJefuaYDmzr6JBkoqSjGJnWwfRe1IVDKOU7CgWSoeNFccZC+fyk+MRWtTHo6kK+X2N2JfhF&#10;ZWv1omWycSamFqwxJv7RK5DSzTuwEiLrval8VC23D2Akknu6oP5Xu41RAGuFSX137rb7WxaAGHZK&#10;NumVrJyPoq1vAx4rTop6of0xvFAmF6Fj7vL5JXv5+oE9enxugwmMCsOp9/F8Degr2jmWw+A6cVMN&#10;xO2Tju2fd01paIbreXv64tiOTifW6RSs24HSQ9O1LufSeQAwKu4phqUTAEk6VoeuG90s3k6HXJEE&#10;eD1tDkiutjoYQj1p+1Dxi8N1a1czllUNP4x8VfJ2lT7CI7k+gl35xLwArgAUNuFjYsSmR2VqTPpa&#10;3GM1Bm4Tw3qA1PjyZGivt6p21YJdZhasG73NhLqNlLxjOT+gtzrnquxoIX+AVNxjIK/53OenY3sL&#10;E306BMS2yvbb1xP7s+9d2994e2x/+HjbfgRr+xRW+mpQsHv1jF3i6beyGLFvkev7rYrz0Q6gwCbr&#10;9TjWFVvC6MS8uHfFTuUY23ZSBVrTtl/PT4ts8MxjJvZeIWlntbwd5NI2DAcceBVxbnHHhAAV7R5K&#10;GgJAbmEfwNLCu9LirNA874FL610CL8e0AKxpA6hm+F/e9znQ41r6/LwAdR5QZALCcsUGxewUwpGj&#10;71tMpEFszo6qq/ZmF7l82rLvHTbsGgA4ZVw3AIc2NqY+aGLs2pwo4LiKaoCWzkyKbQmkt6p526xl&#10;bITs6TLhqjAJZcxVBt1UxWMVlyBQcYR+Jix/r4WsjSwvl0LIQZ8li0FXFFmMZ7zTtvOLbVRIxhYW&#10;b2ODqBeAay3uRRZqBxEbhJVJZkYzTOj8lLmUOygWJnwYJhmvBKyA7VdxRptHLRcidP9qYvcvx3Z8&#10;3LGzo47dO+7bGYxy3MxaoxS1IqBQLEas00pbu50BtFasXElZp1tFfXics52XdKQPp8ClOb3iFISY&#10;13fv05Zh0Tr6o/VsxZu5HXS3bOLD2XuRezGb7HSsNWCuIRkzSETdu54lmsEJ0zfNQR5QU1p2+gcZ&#10;LZYluRiITWWjgEssLZ4NORYm0CribKvM4QykQcClIF3hiuaaW3OniYXdWvMvv1ORyALGqkXoOVfF&#10;Gs/HP94crBbIqOnD+t3V/wN8FvF82jJd5medPFc9t3g8arN4yjn+bwWwWFmbtRw3121nATXQfAmZ&#10;yOQJx6HrAIWS9WlxPUQnz859APPJ2t7+lhVraYsVVvF2Jds57dtwp+qAa4VJrkPPSmtT6eJliss2&#10;GGddMsCcDkFDl10gIIMYBUAW0O5ev8+xI1UkFkAVME4VwCg2E1bqZSzN7xlatgTVroD4eI5whAkC&#10;vd3sVewAiXayN0BON5DTKUvEfIAu7AHwUgqRWBC5gEfLhkNuTa+ZTlslAkujP8qwpnJk3rYY3GeT&#10;qn15OrAvTnr2YrPggKsX+MA6/rvWgiY3GKAmhjKA2awjz/ZgOoeFuJ23k/ZkhFTUmg3P+SWT849f&#10;H9kfvdy1X8G2fnVv3T4flex1L2tPMdhzpOV2GvmfjtgAj9vgPgRcYlySioqQF2hFaSkd+eG9LJO7&#10;C7NcL6ZgHzgbmGJToOeZtR1YwzlS9dGgASiWbFPyEVZWo08VWhFbnkEmzlsAMPIBQm5dS9JQywI3&#10;sg9Q88wCWACUwEoA9h81Pi+mNg1GhXFIzsIA4vweA7xisAXJWu1+Kk9+CQcxSoZtl8l/XPfYk0nM&#10;vjpo0lr2FGZ+AvsYh1dsEvfbKBqwJjZaZfJlAeg095vF+VSYFGJgqvt42KnaAQ6vAwjV8l6rlJHC&#10;MCxt9av8ljKS1JGLpVYY5p+wDcZie6NqdewlFJp38q67XrWhyo4dDW0wrODUlODv1pQMaH0VZ5R1&#10;gasRXrE3JnqyCIjBEPU9yllf7Wccc0s3Y5aF1SUbCoaO2NnVyB5eb9qDB1t278GmXV4M3Q7jxW7X&#10;9oZ1G7cK1lGKn3oKx522ekNsEELSZB4lvEx4AdN0sX0OBjyViMxjbSwBVGqSiSpttoJNLC5NpaMr&#10;dYb9KPZsic+63XOeZRGHoDOLMUhAvgpocr9ppbYpwqTS9EdF5xHDDqC1/qVznGHuQ0xLMtlJZ36O&#10;IhczpTjgF3cApmynHh24xvYEUsIg4Y4LxeJnJx1pt1b8a+8UQFos5ZE9azZzVyXuBVaij0JlPRyg&#10;5ZmCk36fvqeLKX6J99dAQYw/gBdWtREd6pQ2VrYElYiqFxPWhbV4YCtLyzCrEB4TANnFyEbrJWsw&#10;MSXZPL4ZOmreNrY61kbqNJmkB6c9DKFl5SYDXYYp5FacQbVUCok2nChbaXXKpJhgBQZP267FRtxt&#10;4yof9yLGugqbCYHyofgqbRmtHTAlcEtgQFE0uqJ6pdP1P/ICOqKRzUWtAADG8NwlPMwQY9zf7TkA&#10;K2RC1kHCrXcrNmRS15j0xbDHGgmYG/K3jLeo0RcDrjdJr7q88C+2G/Zso2KPJ2V7wnM/Qgpfw5Cu&#10;2kU7q2ftsJSE2cRti+/ehDHu8HpUjANgXtqavRgW7AcY61//6NL+5tsr+5NXp/bTk659uVm0l92k&#10;XfEc95FH9xs5B3jKCjGUtIsErYEB6p7yGEMaI4guzQAEs5YCzJQMUPFdLe67DkvVGlCdZykCzJNc&#10;wh6OOvZsUIfttWwvF7MBDq4DE2vSFMyqA9P++UUAa4Gm4FLJQa1pCaDEpGBVWuuCQSmYdY1XBaIK&#10;qNwCPsAV4D2l14nD4nQEKMWkUVOSwxiTKsj/RBaUVodniSHhsK8O7OWgEaJ57aztdzuJj5jsp4CO&#10;CuGe6iA2zqfPRGj7F60MgGRRE5mVGWQmwAULqsHaOqmAXWx0rF9OWi7KM8ESqoBKtaYzriGrdPjO&#10;EU5gPWUDAGxjI28nx20bDTLWxH4KirnCYXbaOnIWd8kEVQFriTm0CggoM8Midh+GadTbCYAPGeqO&#10;qflhKMsWSi9aDlXR3alYd7MMAGCPZZ8lYHhxGF+B79xjHjx4uGP3Ljbs/tmmPbrcsceXu3Z1NLFT&#10;nOrJTt/2Jk0HXqUScjO27FiOKmd5EqgNiIGqGSmoXEs+IiALyEEtCa1KMcDCE6kkzj7G/F2FRCxN&#10;Y7tg0gI4sTLNea0zadF+ASCbBZjvrt6yVRVWLnGfAHuuxfPXkbyoJeXoCufBheyKhbBfnQVWTFc8&#10;E7Eotik2pUzJEYhTMh11rwqdWsOmbjBH6swf8vHeKv25+F27Nb+y8C6VTYDQZYdws0oFCzXXjQqg&#10;BGACphuAugEz7aQpfsld3DVRSwXf6YS5AkLn3ZpVBkTt1mBH0vpLdxnIuxaDItbQxH1YRBPQanXx&#10;CgCKKrBoV0+R8gphOD6fuLWtcHzOmhjkwWnHeuOM5QGwdh/gUoMxRfnsHJRcQWvKO5+GNldgH2UY&#10;neJjlrxIGaSe6KgWRBXtq2C4TC1uERkZAxvEwF3FFwxZel5HnLo6msS1dMhc5xvTAFoS6RcFeDMJ&#10;n1ULeJpEwLJ0diuDNISJNWN+6wOYDeReN+oDPDy2lw/ZVSdvV92CnTUzdgCzO8bznuMNH42QjXj6&#10;owrSlOtpZ1GhEFt810427HYgB+EZu4ZFfB/Q+vWn1/YnH9+DbZ3Ctnbse1s1+4yJ9OEgbU8AxwdQ&#10;9Jdj+g7gGoa8toFk7YWDVmGsSmqMsVsfkmyCgagatdI5V5D6KhCr9TCt9+QBES3qn/Ra9goG/HTQ&#10;AkRTsBe/dbhuhf8t4PnEXJJMAJerHqbl2JbkogMkNcBLIKZ1LuxKMVs6++gW9QGkyKJAFOaHXRWR&#10;bjnuS9lUdQYyCeOK8j9hJk5oAfACGOMwMR3sLiD765FF6zHp1/Hyp0yUF7Dz+4DCdnYVmey1zWzA&#10;egBRhzFt+JesgtQp8kx6fq1xlWhVyfKIx4Y4jRRgGFqbsRSfKcMU6vWoy4bbUDK8lkqN+W1MPw9p&#10;GzjMMsxMbX1YtJ2NBmCnY3C3bcl324LRaYCzckutca+L3tuwizXrDBM22FBOKyZ3HQcJ41oO3cIO&#10;ka0Ab32YtUw5YME0gIbsSiJJmzzX1mEHuXhgD+/v2vXptj0424ZxbdnZwdguj9Z5b8su+LlZTuDE&#10;FcKk0B/6G3Bfw349kTVLpSQja5CFnhUYy0weRofdSo2EozAjbEUEZG5ecV7TuK45+nwexjtdsJ/K&#10;tGUpLUjKsnboY4wP954AYFWar4SdVgY5a2/nrTiANbYB9i5qCEcimSx5mMrDrnReE1tz4UQ0AemN&#10;HHRxoIy/8CSKk8pk07y35tLzKHZy2YVDxAPvNnbGsJYuSKtAUsU0QSm1QCeAeg9aAqy/2oTWavof&#10;AZzA6+Z/l1fvcmOLrg7c9qhldW52ZeE2HXGLTlq1KpR2wESulEFaqOMyf1NGUMlMFaFtwhoUMBpN&#10;eVzsVlE7PWNlY/C4tYfxVsmqzRB/mwFkP3Brb4oF8TFAiz5YXRKJ1k6hlzMAlgpXRKzaLrjjQAtr&#10;c4CXdj3kAVb5DB2FRxZgaVtWkrnRrFgun6ZTtcDpc6mtBWZhWEsYlpKJIwWzSSuEQkwk5AXSsBnD&#10;ayI7RngUMa0NwEfBpY+GVfvifNt+6+V9+xgPea9bgg2kHTjt8vfdomogRt2RlC0YnjI5jAHKEW09&#10;5YOp1e2Xb87sp0/27fc/vLCfPdi2r4979vVh1z7fqjjQejvK2WsY2fN+1t5u92yfft+BBe7mUtaJ&#10;wCAwhjr3XmWM6oyRkgoOYVhdP+wV2SdAqwP8A9i3DmFH79yyTjxkj3c37NHmyPaKGeQsfQ+gZWBr&#10;GV5TGHMU0Apj2CE8s+RiEOAKAFSuAVr+WZwELYQ9hQEu/a8i7JUlQrUdlZUij0QpY6gNgEQViZRi&#10;ushrnOsHcKS+hbtISO1WiqVpkX4W1jhrWc8MwLNo7cSKjXQms4jDy3mtB9voIEOqQQGUqhspwn/F&#10;ilwvx3UytIJAzLfspKIK2OYYdxW+DdBCXuSvNkpgCCWYl4ItK8i1JiypD2PqMxHLxYClcHiNShzJ&#10;iHLolSyGvc+v3QYkFmBpaasyiSPZRVcJu4XDrQ2T1h0nUBKw+ZrWawHHYYzXafEIlQXLqzpQKeQc&#10;akAHlAHGBICoAsUXl9v2/NGxPTrfcUB1/2TTzgErsa2TnYGd7g4gCWlUjoAAec58WsLJLgPOypen&#10;jbBKueCqS7V7FaSksp2E3RqWIgd0+FsAtrSsZZspcE3zfHEdyIiYmRdissZcWwyucF1Ai3tU/cXK&#10;QKCFQung9NpRa21BSjZzVh3DAPs0+iNTibqapgq8FWgpeN3tEtL0usC4zs3f5btg59iGjvik00nu&#10;OzIlSjR3HpN2K5QKvNs6WLd2t24zcx/woRkHXApY+0uQ+kt5eNNufv9N4HLVc5kY+j0AGidgTtqW&#10;PdjsW1qdB11Wlgjt5k0mDduG2q4PqnYA1b042bGXTx/YpN+2mVsfuCrOyiqqNDJad1IsVii65BZC&#10;u8Ocqw7U7uMlkY5evzYImDh8Jo20Ugcpslk7H6qzGExOd2/EunTkQnmGlpgsGgDtNrojQgCZOi+K&#10;rOp2mpbLpFw+b3WeyppHASYdQQj7/RYN8D1xaHEiYdWoagnmkFkMHtJQkmsIGzusJtxEuoBhvQRI&#10;PjnesK/vHdqXF7uA2I69PZzYl2fQfYz+CGa4BbNTOEQP9tgKI6+RzH1YoNI2f3V/034MaH1xPrJP&#10;DlvItozdr4bsYTNqr4Zpew3zfNmZSsUT+ueMPjjGKHcBWzEuJRAcJMLWYKLWeMZhKGCHeLGdRMw2&#10;AaNh2G+9JMYWDSAT/ZbD+yn2a7OUhXE1baOQBlQ8luOzKSZ2fBFpgI2EYeUu0t2tQS3S9CpJB9gj&#10;A7UulcBGlCKnJIAAOFU9O0cTWysBoApirQGePfpuCOPqA6IDQLXI32N8l19lxt6XGvOvwOBg7UFa&#10;DjuqwGjzjFuJPm/GdCqBV2xE+bnKwWUYHKAo9saE07nMPIaf454yPFsBO1UWWG1Y6DXBe0Gey4fj&#10;DsC6Qko2CKNLA4hFHcBez9ruUduta3VQC2Jk3VbWei1YEiwngGxa1PwBIFe5DxU3PXjYscFBwhob&#10;ARsdFqwKSFU6HpQAz90GoCdKYgiYbWatNsJukbsKLXCJ9VJMcNpihOsGZ6zezdvB/sju4QCvAawr&#10;WNY9bOoSO1ITeGktdtDMufTrbuPIHaOBGeHMtd7s93mwYb8FAJwA4OoHnIMAvGI4u726y16hSteL&#10;MOApcCnea7pwr2IcilpXNIDyZYltBdI49KYkLgA1gl2pPmKTuVH3W74L01JZfRiX4tKUYSWaURaW&#10;NQvEFeT6PkIBh6mdQjGuefpfIKZEDYVCludIgwMxW2PcVCtS9++HeQV4vZVOh99tbXTd7t/crMro&#10;KxRCi/NMbj6wCLqp6Wdtl2pdSzsON++7XTs9jJOLAi4BGRKAyZstxVxE/HjUdIVdFSm9OenZ9dWJ&#10;nWvSPjq0s5OJY141qPqwU7EBnehR8CEeWvmtUhm8UTHipGU6h/waxm3nqGTDjaRt7dRtNKki5Xxu&#10;B1OVoUfrHZfkT1G9Y9jI9kHXZUBd9QPIGKTAShR+2dFeGBqdsMa9q5qRCmxWykWLg/AL0NI1nk2H&#10;y4N4fz+dG2NSpfmfAiBWSwFUdGoJENsql+3ZLtR93LOjasEVuLjfKtgxYLQD0ztp5+z+qOba4822&#10;PQC0z7tFewRoXfXLsC0GP+F1sUllQDSNtywgb9eRjBedHMBXt5dbtM2qPR8X7fkgby96OXvRzdor&#10;JPGrTsoeYRy7kXk7BbguAc1rlf+qpG2CdN3MR209E+J+eJ++OS+G7Axmd4ik3eHvG4mITVIxqwPo&#10;ZcawAeNq453H+aQNMjFr4JEVB5ZcvGsJ2E8C0HJMi/EUE9LRoaLYGMCUArgyOLM8faqq1kXeqwNE&#10;nQyMI4qcjiKj6T8BVpn+LfH/bYx4N45M5j4EXKoHmUaCajcxqHCIu4AVgBJdu2NJz9w02h2JPs7F&#10;bITdDmDCfe6xjVRvwKiV774KsClGSzuHil/LYn9ZnFtGi/Na62LyZQGZFOMa5RkC8zPmmbtLu4Ok&#10;BcBg5SEYWyoJsMGAWrCG7e2GbTF2LdiywKpWTsEGcKiMmc7lipkHEksWSC1aKLsEw4pZZytrlRFS&#10;c4DkAZhyLZxbH3vmb8UOAN2J0KKwlYTFKx7z6kCyn/kHcK6F+TnEfaTWXLjBzmHfjk9GsCxlQR0g&#10;EYd2vNO2072ue2+PuTDpIdGYS05y8eyKSg8klMnUg/0j8Zi/LuEngO9SxkAoIjCtRCYOE/LaLPNo&#10;DvnuzjUuTg9mz0FSZnAW8/SJy9igpRMkrJhUEXKgxIDpatDiRR2DYr4qOQLOON1Iut1R93dkcfj9&#10;Wpc7aM0Yh7AZPzavBAYKEVFt15MtnPzjU3txsm9PDw/teDhw802B0so4o/PAgXDAbhWLqXeHu+sW&#10;YXLOzUyLwCr966pXoQQCL4GU1rYETCD3mtr0/Wnsx1QeTnUpv2McAr5laLwCQJV3WylfBGiSomI1&#10;ccksRXWPACYYlQeD1FGLVg0KDlD5AU8vHViuFCxfSFoQz1BrJqC4RTu+6NjuccmaPT+SEVqdC8Ga&#10;tLi4bIpwT6PZFShXrgGa6wAXg6rzj0E8zPIahonn0YAqvEOAtbw8paDhUNCSMBDl6VYBTa+PAadj&#10;04BQLsc1mRBxJEUG4ywAXkpp3C9krMNntDZ01KjYw8nA7vUatss9aI3pspaFdcVsA5DYBzB2kRUj&#10;vFSL55GUGXGf47TfhkwOFXyo4CHzTKQsE0tpWLYA7LNm2h6PtYCfsstGzK5bCXsB43zaStlrQO01&#10;oPgQKXEPT/2gHrMX/aLdb2TcOcUD7uG4zISD4V4hDV6tN+3DScUeIEfuwWYvmXh72ahNkActDKIO&#10;E+rzbBPkohblR7k4cjEAADDZFP4AsBV4VmUwldTL0ucZfnfJAN3vU+aS4/+U6bTIRChjoErbnAfg&#10;s2vKiZWnzxJWALTK2EKDz22kANVsyg6TTHR9juuHAUgdHQrOAI53Zy0CgCUYvwLSpwqDqLqFdUXA&#10;e+lLn3Uk7wHbGkBcxh6KTMoC4CRGpp3EzNqCA6wEEjO2qo0AAS6MEZsUWClmbPUubQanCYj5YAB+&#10;QFLrmWnGTOBVryGHcthuMYqteEyl/NeQlSrnX67krTtouAIQgQSMNA/rA+Nt2CoAAP/0SURBVJBU&#10;HDYNC1Fprnw3aKkmAD9Ajo9xrq2wqdy9qt9kYWjhAnYcVRCmgjFhRBH6AbmqvOy1bsaG2zXbPwa0&#10;ACylPNfr+eHQjpSAYKNuOwDX/nYTh581ZV5VlhIte7jFePp0DoCe4XlncTqzjNO81BL9vYqdzzMe&#10;ek9tDlbqAlJFRvj7CvNFufcWA8wV+juUx3nDpmqTLMCVdptbiZJCIXScJ+hiuZJKXV0DuMoBnlMg&#10;F4VxJl0xkOoob+l8jPsC8OlHFdapYucb46o9O9+yz+4f2NW4Y+cTQHp97HbpQ9yfcvyp4lgAe73V&#10;adfeHWyvu4jvhblpKISkoXYZPExegdRNgNpNZO1NoNq0iYktvad8N8AF8MEaYpFVd/6xVEqjkzEO&#10;JqUi1yXXIjAMlYjSLmISiXSwP7F6NWsB/ieMoYudJVM8LKwrBntrdfKwqbqpbH6rmwOY8GAFH9e8&#10;y/fBjvico8e+RXNFCdrIm06Gz1QcK5Pk9NHx010LAS6DwwCt4YGkoZOJOB3jdYem9Z6SsCVhIQW8&#10;lwqKZpNhd/YwAcDnmdxNgGu9XrbNCiBKR2r9qMbEHeL9N2ED++mQXTWy04X3asq1/VLctgGxUUxp&#10;Vzw2ALw6GKiKRTQBqjKTMc931GEOKk1/2EgDXDp0nbBjpOFFPWL320l7Cev6ZKNm39/p2iudYQSI&#10;7tMf95lY96pJO6+mkYkR2xQbYTIrXXOPyX6Y5Z5gok+UdQCZc86zbWKIDSZpE2+8nUnYvipQw3yG&#10;kpc4mDZArTWnPgDdUliFk8OwELEzDF5STGDlpKJCF3jVbmCOvswpUSFSW8kDU8sAiddref5Wop8q&#10;2FgF5zTmWS9hp6f08bqkKjaUhPEEkF0qk6bF/eCcjhEpVgxAgKHFYQACtsDsbQvBxIIw9ABsKYKk&#10;UXaKCNLVNf5X62r62d0bYCWWGIQ5Kqg1wH1rw0DHi5YBrxVAcvUOrEKR/PxdCfrCTP4Y45TAueQB&#10;kDyMNsfEjcalLm6bLwhbgzFkcA4F+j1ZxG5KXiRh3JU4Kw/ibu2q2EcmjuNWgWmpsnOq7rMEDCtZ&#10;hcUDXsrJHqv4mPzTqHJ3ZAa7CMNOVM6sh0TtrsPO99p2oNJ1u0pvs26H2x2Aq2f7vLe/2bL9rbaN&#10;hhXIAUzGx7MC4koAqiQBIcZykT7XMs+ilnxwVCqeoaM2OhGiJR7t3inTi9qapJycvFgW9uOJwpRy&#10;qj6NPF7P8CxiXCm3IF/nPWUJFnCp9qE/qeeKWZ5+EMjl2krOGeO5AWqkdzgD2YnOoqaYSzoIv9ez&#10;t88v7MnZrq0jWYc4gkm7bpMOQJxNM/fesy1AWOTi1sX5ybuNYd8WVe0WI9HK/fQBNNEFDB4HXIrz&#10;EGB91wRaoPJUMs47JuViLQQgoHMET1fDm1+e7Fg+m3Al/RWWsAY1XMFDepioyvneQipt7gys1ii6&#10;M10KYBUlXGMyCQwr1bxrmSwPrW1UPKqyNORhEyqBH4lrjUs7misuYE3JCA9P1h1wJaCl+XLIhV5E&#10;8VzaFFD2RAGs7lWxKZEwf4uGHVjdAJmfSafO0QJ9EVaiND9hwFbZHmJiHEzYio5JNap22u/ahMm+&#10;BzvcK+dtE2klxrUPi9iF+h4CQEpZo+wPJ7U0zKnAa8aOYJyuLFcE8EISlAGwgkCXZ2mnAD/Y52Ez&#10;4xjXSQ3GBg2/14rbS4z30922/VBZVHnOHx4M7Dly8SDtsVOYwJnkYdxvPZ5T7CkFU0nO3rUTQPTN&#10;ZteeITGfddOupNkh7HYvHbYD2M5ZuQQwVm07jTwEoPphwEq550M+awNWdY8HUPFaE5to8L6i60sY&#10;dhYASgocsA+V8dcivdspxDaUbSK4oLUjWA8204qErI8k7HDtBg5O9/lio2svJk3bSSAn6duqnMPK&#10;DB52uvvojg4JuHTdpemxou92K+cVlY+jBeDmADGP4sNmFEOm3U19FkemGLFZ2NMcnwPsvDhnLUVo&#10;d9ML81gBoHTEaInrrcxiw3dwvHdRDPqd5/LB1ILK3xYCfDNytjD9ChMvpjUigDGpyHc/rAhgSHnc&#10;GlWhCVC1kH9dJFM7ZFkYV6K2ZjkYV22SgIEEYSnLsJE1AEtSCpYCiCljaAy2EsMuomkALKnkegC5&#10;DjQDXo1BzrZ2URzjJgyrbYdbXdse122fn88PJ3Z9toNsHNkhoFYvx7n/WxbVein2Npl0LAuD1lxR&#10;As0g4+jB1rUIrsVunf9bFtNSn7i5TD8wRkomuBpgHBMwP8U4KpVOP2MFgLjkisBmrYlNDnea1oXN&#10;p+mH1cCs+egXZT1VfcX2NnJ5qDUvWFllDdkYslgdwCwtWp2+2pkU7RwAfnS4YQejphWTfssyf5pg&#10;Qg8FkwU//AJUgFYL+gFs79bDq4t3BdjG4p3btoKHWlC8DRRRoOVHHqzhMW/Ws6ZtulCvZGTzGJK2&#10;SqdHBAR4YjyAngIzeej1Xs0uT3csBQNRxLzybqkzpKMVwDnp1+zn337lUumEYBtKfaP87TrvFEKb&#10;a40pnQaxi1muC10VQNLB2gRw6XUSigGRx8CjABIFwGCTQVtX4kA8gBhXoaR8+n4XJ+aHgitnl8+/&#10;CIUGufHwHkBK8TYzePPZebwug6ZMECnkkg6QK2jVDxALtAI8V5Tnyyj2icmrYhJ79ZId1Iq2mUsi&#10;C9N2UEGmcR9HPMf9XhnpyN9hWhMYpkIbxsjmEW0CGxoycTt4wzqUuYJBFegb5YNvcm9j+mIXRnSM&#10;Fz/FYM6Rg48acXszytkPT7r2s6uJ/eRy3V5OylwbZgujPEci6ntqqzNWZfIr8LIKsOylAvYZckLt&#10;zahsj5Hd92Be14DXM6Tla2j5CwD4HOBdB5DHsMYh4NmFDbVjSDHdJ9fqwsLavCrWq4QnzgH8Kfor&#10;CaNT9H2E8QkjP8IyMEBFQBaZW7TIzKJVYaVDJk6Pa2vd7ZDne9av2IebdVqNe/VYGYep3b40rD8O&#10;a1dWiIAWyxmXsFvw59pc01Xc5vrKIqGYMEXmq2DE0t0ZWwa8lpGWywDYCm0V0FoFkDwAmSL0PQqQ&#10;BcwUa7YCOC3NztiCqj3zqs+t3OGzd2b4zF1bBfQ9gFeIe4oyRllsrI5cLwNcseSC2xhKw5JiRUBH&#10;JeorKp+1DOAANqgBHeNpIouUNSFSgKV2ElYZxSyJXEw1fK5cvdhYph11a0EKPFWR1HjeCwACYFmv&#10;k4oK3oxmcJbtjG1sKxh6aKcHE9sYtmxz0LKtYdPO98Z2fbphJ7DwbqtsiYSfucYYMH4JHH6hlEFV&#10;hC2A/QaZ1x4IiZIJztMvs/TRzWHreYVC4CxU8Hhe7EwA5sX5wKDyOkrUzlqMORUp+XkeMco8Mjdl&#10;eVqtW7B0IQxD4//Ta7DJoCtXNjkuWX9fu4te/nfNVQDq7BYAdhh9N2F9VMUAcK1DTqrFlKVhh16k&#10;bQK1UIIUpJlnQYiUR4pvddWpoVtQsXeqYLyitCMYoGSeWJMPVuFDEog6SgrexHW5HUV+nuXhdDhT&#10;55/mGGBNeLEldY4yDYSRZScAkk6qr3FdecQFF2oxC2sK2fqobV99/Nx+9VvfOI8QDC2bquQoSE9B&#10;omGoaQDQ1G6CV2trSNJpXiGxOoAVcFHpJ9H0LCjfY0Ju7LRtzERQrcP+qGSDkQpYJE0HsGOAnHIk&#10;CbQCGKEW3EWFpfNVi26JZ57X+h5NKXsSgItLHBiGpSEXxLhifCbC/yb5/iTeSpJF0eO9qN828Ao7&#10;dPphJeXOCKqQqxiWDjoPuEeVCWv65q3qMkQsTmOK+G6tj9VhIIqYrwOINQyrC3CtA2y7hYQDvVNY&#10;mzI+PEIuPq347SenPfvhWd9eMCkGkTkbpbx2xHdO8NCV5dtWX7vrSpONuPcRz/oJXvlPXl3b9/cH&#10;9hTDewQ1vwIIn2qBH9l5n3t92K7aYT7O59Z4Hi3OY2A4hRYSqZv22RDpqzCPZtzn1o5ygGyGvkjx&#10;DEnGW68JgRcthC0oUaBkWhKQaPpCttPM2049Y8eM9XVLmwtl+3BUs6/2+gBn3mr+Oa63bCnASnFh&#10;KVqca0RweMGF29MwCoArShOjE5tT7Ng0bkyABPigGhZoS3fvuteFO6gI3l+exb4FdNyLAmX9CwJW&#10;JiQgtvS+TYELwKK5c5JuoV7ZKbQBsWAJ2HweB9xuJZ1cjMVhybWgNfpxa29krbtXhFXEcZKAl1gS&#10;r2mkpbI81IZ5WIZK0SesMIg6thGrey3Z8MPExLbCgF/QQrDmArJfBWZ1BCieVx4rjyVgXDpWo51F&#10;LZfsIAd3YVujXtMG7ZptqVbE7tj2YD65BPIPIJ+5fQuHjIzF+SRxokXtGGJXi/Mf2DzkZA5HIICa&#10;AbRmAPZpwKl2ElfeZ48QcM25ehKLWsjHjpQhOMC8CGVDFmHOxUtR8yvzCorBl4RJlWJO5i547pgH&#10;JeTyzMM6y7Ct6jgIaMPUR/TZBAe2W7T1vYp16R8V642JTKCEAqitKMw8CjFQ5mSFH0Vh/GGdfnGb&#10;aapIFrRbvoX5dxp85WJSLUUtokt2uWBSAQevYl7xZAww05qXZBayCvl4FwO5i4Eo2n5NBgwgqWLz&#10;Mh23OPOBBTDukOKjFqHmsLEMLKbXb9nOzoZt7wytgQEXmZTKLprJ4nlyKiyA3s+FrVbNWSwUtGWB&#10;JUYr4NJ2rH5f5lorAIkibLUImWWC15o5V7hAx3WSMKySS78BnWVCp7ieTp6r6KXT7DSVSdOgLHCP&#10;2irWDksAltfpVvBO8emWMWATCAKiyK4YLcrnonSumEUcANVRGUmbLhJ3I5u0U6TlvU7V5dR6OKza&#10;NYziqpWz+/z+oFtyQabacRzHPADZirUxhjrP0YQ9ttQAxj7GMeTvLgsqTGmXPjmBHZ0WvHYfb/z9&#10;7Yb97HwCc6rYLkY5RMZuI00n8YB16OtecMl2dNxH1wgv2kUlYR+tNwGIgSugcY/fz4sRO8XoHjIR&#10;7uHtlCn0ANDd4nNK8TyMwtr8867oxJDxmCAnh8jzbsTP+ysuOFWBp1nGfNpgHwBJHBaug9BBtcU7&#10;Frx7yzL8fFgv2tWgYg+GFfv0aGIfrrftk82efbEzss9hDxNtSuDhc3w+zaRKAlgCrjQsXq9JnF2S&#10;cU/x9yQtga3KaURpym3vB2C8OF4B1BJAtSDgArQWbt8GzGBiAJMOcPsAvYAOg9NugGvxPWg54OLz&#10;OvCtSH/H5riuy1CxOIOCADSRjBkmZA7200S21xqASTuGhEu6WoiNcRLWkbAs7CmJ7FNCvWAWcNeZ&#10;RyRRuqEWtZAW8LPYFcxKxSSCaRxjagV5yDzgs0X+t96DoTRVuSpmGXcWMGytYQnn3LEJY99rI6Oa&#10;ZVrFpYre6tdt3MZp7jTsi1cP7fpk24rYTgqno4wOnXHFVGHbi4ybBbzuztwCwGacYprheV1B2dlF&#10;16aBpzAwxlQ7ikvYvBIgqgz+KvbpTegwuapgB2wZgrIEI1OBiySOTcs488x3ZTUNKN9WGQBGBsfK&#10;yzw7Tk+xajq83oZsDHQSAZLRylojB+uEEPiZV34ISgJmn+S7osyJJPMrBdtXnQeFUCgr6q3Nfved&#10;DgYHAaJVJqSknld/BKRuwhyUtiUUUd4cpXWh00HDUEioGIHGIaf4Ij+srJRBqvU6FoOGVvPo3wII&#10;DCtamP0AubXionXL5Sw0Vjp40e76YHnQyjVaBEYkZjSGHVyg1UUZ/Y5pLQJcMEGMdZFOVkKxOQx6&#10;Dmbk5CnAM90p5D61+M73KQNlIIQXiK2aV5VDeE8drKohKoyxzL3orKWr6KvoXxjRMhIyCNM7Pl23&#10;+w8OXB5xpcTRMQnR7gSvqmEXoyXoEyXXa+hMIc+5VUo7qXjEBD1rFJy8O4PFPBhUAaycPYcNfnY4&#10;sk8PRvZio21HgLWAqQcw1DzzgNaqdbjHPgxJ+bhGSoPDPW3BoPayAdqKPWrH7Xce7tov723Zx8Oy&#10;XeQStuFHdoUjgE3EBsGArTO4WxiOailOeJ4jJsLjdtIeAeqXMMHdpB/AittT7uvJoGYnVWUHjbsA&#10;2EkuYpuFqG0pxg6Z2PItwOY83x1B6mK4igOrw4pqGHKJcSngTJTjK7MMiC+uWnp5erbQ5eiCJSWX&#10;PrAtrv9ip28f7rbt69ORvebev9oa2F97eGlvkaiHKRgGY1rmc0UmSh4WkGess0wYgWIBG9RGgHLk&#10;O5BEhioOTE27mwkANLI0AyvTbuC8LQNQAiGBl0BrRfJRgMT7WvMSaOlVGSrEsARc3zEuAdwdJCLg&#10;J6nogEtyUYv/PGeUPon57loiNGstQGs40hnZJGw/a6n8skVzgCtyMV2H+cLEVNk500FWMmHjDa/F&#10;m34LYuPLOp3B+IaQ97Es7A1Zlc55rcI1i02cPwDXhoVKaiaQj2H+ruNo5WbaevTfxqRuTZhrMRNn&#10;ziWsU8ky78p2iOT++Nmx/elPv2+/+Pyl22nM4ezyNRzZUds2D1su24oLH6LPZuZuu+WRu6ihGZ5z&#10;2gA25L2LnGdMZ5UZdXnZKZN5lMgcADVHP8x7BWha/2KOgRfCjTjzWqnaF3E8sxAcBakKvCI4XUXW&#10;x0owyDIMECaWoZ/KvLc9Kbn8YoNS0vz0eQj5GvUyt8CJNHMkKSdaToMzIZiWNhwARNTgrcmo8050&#10;zAfwKPWw1pJU+EI7DQIuyUSBlySiXnV2SIxLJZCCfkUPJ7lo3IK83yghB0Z9l+1y1KnbT7750p48&#10;uLB5DGGO97RGNcdDLfA9rnZaGFrL5NUOY6tXseF6y1T9udrIgKwADQ+xskIH4GWnCcS0G7hiCxj1&#10;HGCm7Ihu3WsNycB13PpVUGecMMI1GqC2gMEpbmWVB56+8gw8o3ZTXNmjqCSn3sObZ0LW6pTwpkXY&#10;WwkgjdIPqisJcIH6ceRpgs7L81oIe62kxWv6SYvNo3gYNoVczMVpESZ7CKkXtUewwLfbXfsEmfYC&#10;gzsBQPqAVNMzB0NasC5AOgBc+5J2yLM9PNkWADPCsHcAzpMS8hCv9HsvzuzXb67ss3HNLgGS/uqM&#10;9QCRSThoW/GobeBYNrnHM0BUwLUdW7GD7Jrtp5btGPC7BEBOi3G7Qq49hgmeIB/2uM+9fMQOyik7&#10;qGVtt6x1urhtpIO2zjUO+PmkmrIOTqYJQPQw0H7IZy0kbQUj1pGgNCAlaZdbZfIBZFrvisO2Uku3&#10;bYxMfnWAFNzr2deXW/b90wkAnLev9if29fG23W8WHGNsMH41gKiMjSm2q0Ir63eer6oNF75Xraaf&#10;GTtF2SsOrMirAEypqGN4eScbxZQAoRVJxBlYGOCzrKUQbMWzMF3rUgqdZQBKa2LfSUW98p7e12dv&#10;gGuaVhpHuKK1LmQsDjEbxQlnvE7mtHtJx7oKNWykpGM6sMEKTHpCv+0UrDJOWE6BmLR0O2CBBKAF&#10;m/Vgp2EteCu0AEalXXKlbeq4AjAwEh2yLiPJAC1vhHkZnHfruM1O3iaTmpWYJ/EYQIgjTfHal3M6&#10;H9vzx7v2k0+e2IvzDSRkwWoVLZPMuewWvUnOBpsFa8DWlPV4EfBSYoO7qKO7zM8ZnnuG556hf24C&#10;T9UUHjGHc1JTyTLVUtVGmztwjR1EYUc6VaLIfOXCW4EhzwNqqosYop/CuVWL5AExbNGvfPq8p0Pp&#10;5UrUOrCtrVGTeUW/AKA+rplmLh0erFsSMhNG9bRQCgHwwCX4BCiVoeKWP7T2bgWj1NqWC4PAMBQn&#10;EaIJuARYU3kIaPCzmgBE5Y1WVwAxvKx2J3wYUILJk2AS+0FnZUD97MPX9ulHr120q9bBlvjMvBpM&#10;ahUQCQMY5XLGrh+e28OnV9aEBYQySqIvFqTdP1ifDqkCVjdxZNrlVOyY61i8ggNR2JRyGCmrYizp&#10;gYUBajAyHVOQxNQuYQCGNC3mASODIepnvaopOaJqQSbS0HgHZJKSeGm8ilfbrwyMznkJ9dOAVgaJ&#10;mlEQIx6/xr11An6kWpjJDuggt3Tm8EzVfNo5+2i7Z894rota2vYBnAn0twdYdWGJPYBzDNiM8Cpd&#10;2KBkmkBrK+4FkFbc61Utad9ebdgvHx7Zp6OG3QdMj7nHLYBpGxlwWIy6xfchILjJtS8AoSOk8WZ0&#10;2TaUzwtps48BXCI1HmAkOoB9X/K1mbfTCsyQ+7poFLmW5KYfaYqMVJ57ycpOkZ9TU9mKFFXTWUUx&#10;rwotR/+oH9K86oyh4qUSi7ctC3ANufcnk5Z9erJhb3Z7tCHsLuUKglzjpPZheW5HFWfTw8BbGHoD&#10;oGoBUA36tYl9dDDSDiDZpfUYo37QD9gj07AnhZ5UaWX+L89ESgNcYZiRWgDg8jIBFZe1xKRcAIDE&#10;1pVpVezLyUjaDWhNgQvQer/GtSKmprguJrMkow+p6F++a0HmiNa6ktiHFuprtYQVK2GLZwDPAgCC&#10;JFLl5rXEHaTRilVGcSsPYlZDQjY3s5aDfUUSSCHkWiA8Z5E4DFIxWsj1/Pv0OIo/VIbfJExM6caD&#10;jGEotgzQrMFQMq5YTKeXcyAmsAhqkymy5pZI9k+6dnY1tLcvTu35wz3bGhaYhyknbcvlsA1GcsgZ&#10;rqXyZACRGBfANctzztJn0zYLkPE7/biAQ1oAtOfnkZT0g0ufDJApV9fiKs6A8ZbS0U6/jg2lkhGI&#10;TNjtxMZwfjnuSQU/8kjlaBamxLN7ISsKik0yl/KoBmWlETmYW/iA682+n8uwxEqS3xkD74y12iWn&#10;1oRRK1xbaW5urazMv9NDSHapaYdNaWoUnCmGtQwgfRcd/x14oWvFhKCQCotQZR93QJL/XYXhqPTX&#10;/va6XRzvW7NadLmqtHi/qh1KwEfgJYBUwdSN9YFdXh3hddKmgpABJslaRJoa+YeBuiMGAk7dA/ej&#10;hXmtcSm3vY4kKI5MCQILlZi1+gUGH8BlEmth0rFEPusHtCRzdUBzepQJr7FEJzBRtJbn6kUCSMpZ&#10;JNkpBqZyYwoslMSNgfD5ZMiKTNwChuLKxjPR6vx/F9o6BrR2snEmJZ6CCXlZTwMQSZfvXFHs52I0&#10;Dkw8ANcarGWFtupAYPJ+l02gpZ21CX0wDi3benTVxYK9GFXtB6cDez0o20vA5CHXv8pE7RxJd4Ls&#10;0/VaTKoRA36cj9k2gLEO6O0iM/fxbJvxJdjXgu3EluykELELGN8lwKQQhIt61jGuy2bJdgDuDYDr&#10;op6zJ6O6PerXYGZVezpu2GuAZ18xX1nkUSIA4wJcdIQHsMoz3opMV0n/HIaVxdsO6Kf7vaq92Oza&#10;840W1ynbbkbPifQEGM+QOQN5Ugy1z7NKFgu4JUf7IQHVCqC+agP6WpkohvT/EBUwgOGqKUSjw/dr&#10;TbBJc+wPb5zU2hfgFEEWBpmAa4DT8p0PbFFrXYDTMvJQ8tEt2r+XkjdrYNpdFBObJjjUrqKAC9ZF&#10;8y7MuKNGAdhAFNtT6bQMQFKF9eTFmEpKp+SDKQVckGWqDhPKLk4DL3tRK3aj1phkLNtSiIPWWJmg&#10;QQEXkz4JEAqkdMif38PxZZcvTqClmglKA+2jr+LI92anYr1B3f2vYrNkswowDdIXWhserVdtc7tq&#10;xzsNVw1od7Nio37RqrDtGPerYNlVHLJSjM8B5nfv3naEYo7+0s7irBbpaTP0xQwSUjnqtSGnuTIP&#10;aCn5gub/EuM8B5grikAhSGvMe4UWJRNRi0upMQ5BnL2qvJeYB0XVUayG3e7oGna6JtbE+MbcMkyA&#10;6yuxA2wLGwjHfJYuJAB25eDi+/mbUssrJEo5wZSwU2TEAZcOEos26oEkreY1uSXB3gOWQiK0QB9W&#10;nTMMZ0mMhw/PIuEUEuEC2fB8QkOHwnjj4/1tO93fcSWulqHbekh9bhnGpDLgpVrBOt2aFYsgLpNW&#10;5be11qS6ar44Mg6DdtH4sBt3jAjZp58FLMt8jxYAlfRfuYXEjlTtp9ZKWaWBhynEHYpPg+oEstMw&#10;Dg3A9Gzl9D2xSO2cinG6oh9cVx5Enebj+7UDGef7MtyfskCUYUZ1rtvQhGGCDQAenfMb87qbCtkR&#10;YKIkfm+g8q/wblcM1jGGfcz72hkUgxoAiG3fvJuoYltj6PUUvHxMUiYrfx/RthM+ZF3WXgIcr8YV&#10;+8Hxhn2zN7InyLkHDOwJzLTrBSju3LL6wm33/wK6CaA44PpjpLOqYW/GFpGKPoAuhIyMcT8RADVj&#10;T5kAhxiW1tROShm+q+QyQFy3yvZms4e8HdhLGNOjbsnudwuukKoW6gfJoLWZMDoW1MD51AB/BZOW&#10;YL5lxl3nIi9a2qSQHE3aAYA1CijA9S7PCaOEHW5wrxMm0giQXqdPRjGB1IrbtBC4jQFjrfPpZzX9&#10;j/pnDHi5BtArcFVrcH2Mv01fVrGPHE40jT0mkINhQEi5wVYFXgCX1q4kDbVgf8O2FnhPa2EKodDi&#10;/V+mk36/MM+kVnOMawXGpR1xbEihGmnso67zpf28bWyWrd2NW664Zkrt0phkLdMMuah4neVT5ZvB&#10;fs0SVZ87H+hDKmrzx1VFp2/EKny8KrQngnxUyb0o/ROif5S0T3YfAKCUUcHPhPcyvlqoDgZRJ5AA&#10;nfPTTnmrm7ej4749OOvb1ZGi6Ss27BWsmI+iOKbqwoOK0ckQHZ6e5VldKARgNTfLnL5p+pt2FQEq&#10;F9MJBsjxR2Ka/ygXKRbmsa61ssr3Q2C8Hg+ghXyNxGyR/lM+viUAXkd5VPFbmwvKfOpl3igtjkKM&#10;JP98Pi33qDrYHNdeBYDDVofpi8hIEmpu6uy0lrCUdkvPu4L6urXmWXinsmKObWGAs9zsdP2ISY7U&#10;UiiCV4cbueEozEK52vV/2m1Y4IYVgbvITarzXKkyBlel93UescVk0LasYjIUTCp2E4yErNZu2nAy&#10;sDReXgt6mQwegQmxqh1IHyyJVw8Aot1NF9Aq4AJUdExH7+l3LS6Kcc2KwvLgiysf8Jk5qHfUBaHm&#10;ikkXKawI+QUBsgMtXYtOh7lpQMTW5nlfLEyApudahUnJUHSMKMU9FQCrAgBT4z5rAi0MqEcbSeJx&#10;fbGkzbjP9gAN1fM7g+JeVOJ2XonYSTEAYE3f28sCKhhi14HWkpt4AqxRIujiuQZcR5H0A6TTGA97&#10;mA3ak0HJ3uJFf/lgbL99vWVvhyV7gAQ9SHits3zHqku3rc7ACqzEtsToeoB4Z/WuA66BbxbQWLBD&#10;wOIS0LriPp72ysjXrj2FTV3CfJ7Crj7a6tvn+xP7ZGtgzztV+2jStldDvDaycp/PCnBGBaQGPw/w&#10;/DWAIrtwx3TGsAOId5B3Xexjp5CyYxzScTXn8ompruOIZxkiBdeZgD1YdAtpqd3PEaAzpm836eMt&#10;QH+Dv28K2PiMQHiLtglr3NTPyOdtAHaDfl53jZ95b+xAD/AC8FvYS4mxzTGmqYUFi4p1zSkgVeCF&#10;bLytBXtsBtCaF+NCGipkQiEUy4CXQMvtJsKwFFrhXmEeCnRVEKwK1oZgEhEcZQjbC6/OWFb9Asvf&#10;WK9YU4veSKGVKKys4EUq+qeHiyshWtAq/awLMF0DuFTCLKBwHxykqko5JgS7UEHlCM+nJJs64eHD&#10;Bj309RoTXE1LGHHGIJlGmtF/msw66aGJvbIya5Va0p48PbLvfXplr57s2ibO050DhmVrjTYE+fB5&#10;fYAW81c7h9+BFgTAgdaKzc/R+Pu85CBzXEkT3KHnYtay+RQs0M99eLnHOPMrzN/XHHCpJWJxS8UT&#10;tgAgal1MufAW6CedvVTZfsWUVRply5byLhzJy9xWrYkFHO8C9qw8fYlMCKYWhXUCkvyPy/8leboo&#10;RaeTLdNnvsWkBriUVIwv4o/T4z10hpgUTXETCSigCqBqcUxpb9wrk13BqlPQg4bTeSrPpQyqFXTr&#10;44cnbjdOf49yw9omdZV7mexBrqUAUoXv35TtVxUhMSwNgkBwTTJOHkJAo7Up7XryOg2J4D6hrtPt&#10;XGVz5OEBJ4FOEA8sLxXGoN0ZRkBI4KVrimkJvKaHx2GMdMgMzy7mOEcHLfDdyjck6SgdnQRYCtyr&#10;WgmWoYO7Cr7sMHA76HOVyN9kAh3AqCR/Lt26UMktaB8g6fbxdHs6pwjL2c2GbZ1JqJ3EAd5xIKnI&#10;s4+YhD08bQ/WMRTzQEKsR+eRmCHYVt5+9WDd/uhBF5not6OMJNW8FRdvWY0BHwNUp6WE7Why87yb&#10;sBSxrS4SbMKgD+nPCcZ6hCQ/ywOmtGfdil2UdDwoZq9HJft0u2FfHcKwtmr2yXrdvr/dt6+3h/ak&#10;lrVDjGgDcBhyXe16drjvMZOqK1ZHH4/43g1Y2DqgfQaLezCsuri1IUxC62IKhh2r6WdAqs/E09re&#10;iDHaYCJtYg/beNidVMSxxQO+bx+AP6S/BPQq5Krakju5kO0VI7wGYYhK9QPI8b3TikiSkVxbLBCG&#10;rbQ7ym6RwPmGYEuSjJ47TOzbMHSA6y4gNkObV5zX3Q9ot2BciqaHVWHPfpiGCroo173iw5SOOsBE&#10;DsxPTwYE+B+XQQKGEMEBpXm+DOw3Xwy7QhequxjDYSkA059aMS9SXQVkVXYskMYeURSrMGqPmJMm&#10;L7bmgraxc5EEMZoAjNKHbaxhgypntqKaoWJkCgKtxKxcVY44rgPYiRBomWbVg1ROe+30fGIvnh7a&#10;/ct1G2txHsdZwQ5T9H8uEbIo37cgYHI5t6YANjOjBog5MGNeQAjk6JfcPOQZs3FrtKvMLY9jh24X&#10;P6goA/93wLVCS8WTyL8ojEsKZhV8EBkQsfgAVXYbdrlomTxSOpOAOcKeuLbLRAN+zK3cds+o/PMJ&#10;GFoccJY0nFb20auY3Yqb+0ohfev2B7fefXDr1vvFNy28gZLaTeDmHQWEDoaQh6reLC2t4EytV7mg&#10;Tb5UdRHF1tR5AqI4kupgb2JPHpxCB9Whdy2JV01CcwUq2oVYFP2T9KPT1ZTDXvXnBFwCGO1WuOIT&#10;gJSO4NyAlR5CrzfApUyrWkAUMGmBXRkUBVSqYi30lodShkU13Vs4Mg3p0AkAHWFy0f88q8uzresD&#10;xm6tjnv0o9lVkTqLV8wDtjmuVQ17rMa1WkyQzbSS/iWd5NlmEp3AZu61C3aNtNLOoeSQQG0LY9pm&#10;EPQ/kkYdgKUPACjQU4n+ugJDBqzmmwGUYFt45P2s156PC/b904H9/vNDe92P2lbktrXXPrAqnqmJ&#10;RBTb0GK/KlZvABQbXFsANmZS9PHgYxjIGA++GQ3agXYIYS/HgMoVhq/UNy8Geft4q2pfHrTtd54e&#10;2O89P7Xfur9vv355bV9MOnYAKIr1bQoouK7W5Hrc9042aseVjAOcTZjSHkxvNxe1c4Bbzzug37XY&#10;PuT1RuaJbY0BuyGTUDFbu7Cxm3aQjbh2AtBr/U3hGlq7E3gd4HlViVo5zRx4vX/dRn5ucW9aU9zA&#10;tlx6ZiZ7m/GpwEyKGHaKCePYEcDjQwoqan6eV4GWAEzhD/PvgWsFWRiAXQQZf9VxDAJ6AezLFf4A&#10;+BSpL+ASgKmwiIJS/dhngO9xZ2vp+yQTToHQ2VrUVbn2xbieIuhLQSu1ku59hTV4YNUrOC+Vt1fB&#10;ZGVUmVbi4T1tegmIsDvteCuHlh9m5vLF8RnJrkQW9t9IWG9QdutbHjlaKRFsIhSh38clOz+b2Onx&#10;yCbDirVqaZduPIkN51MoHByZAEXJAhWvpTYNQsWBC7hcKITmFEDNnFTR5yxgo6SDWq652bRaYl5K&#10;QSlsSvNRy0qZVAJnH3W7uEsrqlRPv8GGQ7EVyIqiB3TSBeLCdbUmpvWyaW3WO5AHGDDOwMP/Rxhb&#10;MS+xMq1nCbgEtLrvZQiHIg5uRQL+d2GQcwGgWhQS87oKsomazTDQAjMtkDtmxMOLeSnVS0w7cHSc&#10;qlq7k/G9htVrJSsWU7a/M7YmHntuTgn+FGKhnZRVp88VQKbBUQCogGp6xlBbnH4HLhpEAaJqqrkO&#10;4cZ/E7j0+/RhxBDlFbg+A61itWJ0qhysxXVVJBHd1u/qKF1bEfvKn61dyumxBkliBoFnFbtcATQV&#10;y6Yd0gisKgagprmWgEvhDxWupQV5SSQtFq/zfTpvuCuWUIw71qUJLKYlSaOJu5NTWEHELUC3AZSW&#10;yo5JXjLhBFx1jKAMuJc9d5xUPMwH3fGeby7G9nsvT2BHIet5bwF2d2FZd6yO8YyQmapQfcIk3o+v&#10;Iq28gAwsRbLu/RrXgOuO6JftWNi2+O7t6IJdlMN2XoK5ZVddiMXXZ337w4/O7B9++5H9zS+e2j/4&#10;wUf26+f37Qygedku24kOhDNZRkyeMeBwVs/bOW0X8FJOe2VolWTbBBg3eKYuz9dekUxdpsH2uJcN&#10;PjthLLR5IPDaoV8O+dwRYHdSgAUyqXTY+6ysTQxecQBqpzQFxqqe5DHyWKClSt+H5bg7+6liubv0&#10;83ZmephcJw26CY3PopUB7xwTOb48TToYgJmLQS0AOnPYtABM6zCLCtGhKRuEgCvERFJAq6vjiF24&#10;jK4CL+bEFLiQeUxwHRdS1SKPbEVSCtuQw47RFzqio4PRyTwsrArbaaVdQYkCP+tvnijAhHz2aR1V&#10;wIPty+YliZblQOW4BRCAmsBLzCyAHanAhCe8ZCEFwBawqaOJW7AWaZCzF3DVGknb2Wvb3lbbzvh7&#10;u67qPynAq2jpeMQ8XF/xbIsAgHbkBVI34OVAS0GnAMQ8c0uEQmtqKqCTgBFrHi3B5Jcl/VA2Bb67&#10;P2y7eat1KLEmpYWOhv3gyB0IwLIjE0Ucj3ZNM3m/pXJ+5qjmo9baPLA0sTKUEyxXaXNmpdy4tipb&#10;h2jTxfhlB1yqY7q0KByArUJObv3WD79+980Xn4LIIfS/Yl6QVPojFDASUSRsjNcgYBV04KXquKpw&#10;owU2obJqnonyOcDBW3kUCtGpWSIqZIf+8bBrHnXs9AC22grNpbRl0AViGjyFHIQiAbegrp1MHSsS&#10;ON2wrhuw0usNC5tuHkC1eUAFwWkNTDUTfQCWX4bh1gn4mfvW31e4N92zmNoshizPskiHLC7q2kLz&#10;BfNgBPJK6WjIZYJIgO55DKzKxBXjUlXoAfc5BMDXYXiSQcpm+qBXsctmzq57eLxG1o6ZiLtImwMm&#10;3L1WAdbhsbFYkeK0YCsTpFLXt2ptBqEN01KTpHzS5zraiSwhkaJL1gXURrFl60eWrIkT6MMsdpQk&#10;EODaSwKMsSUX/qCdyz1lPUWebwJsfZxFjz4e0J8j36ydwOIeNGBbeZhUasG+3GvYn339zP7JT97Y&#10;3/jkvv0Xv/OV/R///h/bJ+Oafcgz/NGrB8jPNaTdvNu5PIVdPuxV7bJesL1MFKkH8NI/A0B8TH9M&#10;YBBDB5jztiFWxSTe5V60y7kJeO1yjX2kzilgewHIT9fcEkjWlF3TrqpIbSaa1tXuI7kv6UMFxypY&#10;V2cwT5HfyicmZqv3FGMmYHPg5dhf2KUH6gC0NYA671uw5Oq0hL9Km+lY25IWje8CXO8Zl/Lfq5iH&#10;Yr9UzVtHeyIAl8voSguKWfF/AexEaaMFYKpU5ICL95RBQskAdCokjF3kCwmXrlw7giWAqlhFNqZX&#10;rArjqneyLm5Lud+1ex7B6SXoRzlUKZhlQFA2qF19HWzWjvea7BoH4IFtiWmV6ikHfkGcULNbsDHM&#10;WMfRXJZe7Guy0XSnR9I40/GoYllYdjkXs3opbSnGywcLWpoVaInpAFALyEUHXlPAuknZLMeuzbTp&#10;wjxzlPktsFKGYDUpGaVfzuN0lIBTCiUHK+v16pbNxG15UXUlfJYC9LTbX6AfsuUAzwCoJ1dgkbBH&#10;3xS4RBp0L3M4ijnmvNSYA24cr6TwlLC8Jxaa82Km3MOt3/3Zj969uD63MF8uza/zQrkMnV7OupJl&#10;5UrOxYto63VaJkhMh0nvvINCIuiI92tdCmCN6TBtr2lxLeKDpjpGJDqrxXXJMIGVgGuZ73HVgWBc&#10;SnKm2LEgjMjDAy8zoV2hAUBK8Vd6SAHVbwKXAzOAatldS2DIz/Jc/Lz2nma7Ywo0/e6oN/cv5jeV&#10;uHegstBltPgMSD7DdV1+IowoC4hXo2ErwboKTDpl2qwhc7v0w7rinZioA4xqAOiM4kzqdtaerNft&#10;OYbzfKtu97oZWEIYBgYTK4Tt+aTNpK84ybTD54cBj/X9TPhQCJayZB0lDQQA93MRWtTtrrWg5EOM&#10;VvJrA0bVlwQMLcAwfHYEC9vJKLZpBiBcs4dM9nMm8g7/q7UipdXRWlKTfm/TLzrQ/HJQc0kG9+Kz&#10;9sV2yf7tr760f/erH9jf/eih/dNv3tj/8D//z+3Pf/jK7tfD9r3jvh1z35J7m8gyRdjfg0mKJW0n&#10;Q7aF9+76vNZcWwN4kcDhiG3Tvxt85zaO4hAGdgyISp7u0z8HeNnT5Jqd8/2X3PtVmQarvF+N2nU9&#10;DqDG7bqTswedkl0jtwVc9xRQWReYZeyKnxV/dgl4XgJeArmLatrFxslBCPB3uE936gDQVq7/CuOc&#10;Y1IlMHQVqFXVIcVoLd/GOd++4yLq3blE2Jc7CoRXD2PTcSaPPqMjRWoRwCkK8MWxGaXP0XUkFd0h&#10;b+xeCS/XJC2x61qlYO1u0ZrtNMCldRo+k7xrhQZyqxZBPi7jSKUGJJn8MDTsHRueppqRepBjnU5Q&#10;MRYFW+okiAKrQ0gtxXmliwHzAYZxWNdgULIMtuGFBUXo92wuwfVXbc5727zhWX7X5kHGWvR1Ggei&#10;SuVa/tGcnSoOHDggpjOKc/OokPdNFX6m68D6XxSJWOAKcxlAEWj5ceDaQFsWKcFBKlxBEQJnZ3tW&#10;KCRtBfakua1zkrGMxx1/ShTAFRXXbcfc71lAW2x1AScwz/drU2ABIFXU/fwy8pE+uVmbXuR3ZTie&#10;ZilWP83ZrdfPH747O961VDLsdgUzTCzt9glpXaQqTEUyTGxL72khXE3nmG5Sui4ycAsLdx1IKQht&#10;1G+ZXyiNESjGY/X9DbiCGtK2ANiiAxl+pilZmRfAUltjUt8A1xrIr+BRd7j6vVTUq9YCBFw3oHXT&#10;nKcSIwRU1HS8R01xI2o+AFLPI3BaoHNFmeVhXCUTrusigWlpJmEVcFIRiSHavs3AKASiz+teMeEC&#10;KY8rNKTNPqzgvJ2362HZnm40ADAYUydtp7WoS0NzDhubxjO13ZqQJGabe+xx7W7A6wIv+0gAl/om&#10;o3xUM9YEyPowBxUy7SF9dO5QoRSbgMBxMQzjwSAxzHF01j7db9vP7x/YOcxum89suwX6BeuJ/fDs&#10;EwBXa2ECtY3InL3dLNq//+vf2P/mT39q/8VPP7V//oO39r/701/av/39b+xFJ2XPAN2Lcsyq87cA&#10;QA9AKUkImCIFFXfVAax79G2bce1hL0McmtbRtnEUOxj0HhPyWGtvgNYenz+EBZ3CPC8VvV8I2r0K&#10;DJSJdA8vfF2L22MmucrkP+4X7XG3bI8Ar4ftol036VPaE97T+w+aAFolw2fTdgWIXgJcynemAFpl&#10;4tAGyVS6Bm2CLbdgyUoTJBCS5NMOoeKzFBahJtDSucS1WWxcbAqvr9Q5Aq4UoKGCHDqLmsY+1RLY&#10;TBBJqesIvFz5NQBsRU0L9kx0yaR6M2PNTtKyRaVtWrViG8nY8Js3MWMzax/AKGBwgJGAS0sZbsfc&#10;zQ/t4GG3/O5YjFMP03gtrRN5GFMfABahP1W1J5L2WAMwL+dSfPeC27kXORDALGNDIZj4eFi03fWi&#10;jRnXptKZI1EVP5VMx91c1BEfJUsQ47o5ZO2O+mjJyC3DMHfpCxEOJ0m5vpZhtOOvUylapHf3yNir&#10;VQHuXCbhUgWJPS3T/5H0qpVaEUupBFsjYPWBAlJV/1FJO9fAjVkXljFDE5645w8IGyA82JfYntif&#10;sGeKSfMuiuAWwPLOLYrzD9KXYi3SmjM0LaCHMYJsKYO2FiMKuPd0OFk7cW5Rmy9TE5jp4QpKRDfq&#10;ukSAAi49tCJeRSdd1lEMXgFsqse4xEAt6nexMIEVr2qOifG339xVvAEuaWKtBQi4BFT/SeMZvntl&#10;ki0j9Za1CMpkU0eIcblFTf7mgFA7qQCv1reWkRZ+Jmc2sGQNJFkHID0sZd1CvIIjVRW6hwzZK0Xt&#10;osOkgmEpHfPDdTGtll3CvO738/wtbWf1qJ1Wgna/oxJkVXujfOHdqrW4lzbNRYUD2H0MU3FM0xJa&#10;87Q5a/mmrUnTQvc2TE3FL46dJIzZbmoNIFu0E+j3L54c2ren63aIDDkFHHYBr3Uk5UZ4xcnGvVTQ&#10;SdQO137Yz9q//N0v7T/82S/tn//2W/vXyMP/2W//wP7Zt5/Y7z8+sp9fbgFcOWsg8fsYyTZgp7AF&#10;BXvWuOcaY9+iP3VUSQvtui9tDijcYo/+OsDBHcEijgDofYBWYRvHSKfLIiBVitgD5NPDWgzAitkD&#10;mNbDZtKedrP2jD57Nijbc/pHu57POkq9U7DHreJ3vz9plexRg76sT6P+HXjBxiQhBVyuwQh3teaV&#10;jFoPx1Ojj7PYiVLhqFCt2JWi4x3bEmjRdGbRNWRgENtSUkQBVh6nIvDSayHoc+wrwER3CQneN1Xp&#10;llx0SQexJcnGcGzeihUYX8Nnk92s7V82rLeVccWN/QlY/bKWT2CATH7ZoOaE0oZ75NQ92kiCTaW9&#10;FoWBa21YsshJNOaRljoUmL0UVn4sHF+najvrAwuIoWmuOcXAZwC5MnZyvNexw42yHW9V7HgT28NZ&#10;FPN+t241xz3fvvMBc1hZIgAwgRh9MA0xggUBXMqArFAoLQcpztHtMnLPaw64tEwkgJ2uUev+E/S7&#10;UtB4mKuzIjOAdBCQLbejgBXfW8EZ0DfRrNbLBbaMAWCoJApzOALdi6raK6Qpht0GmX/CDX2PmnBq&#10;Cs6zdmt+afbdDKg3wxfNcmOzDNAMF5gH8ZTOIpwKW66a5QaCFoXe6aDyPB2/ABqrlLfL0cX/S34p&#10;irbXbVi7Uba5GQaI9xVJL3oXBCy02CZavICHmQLVFLhu2oLWn94D2SrGo0IVThLyXb8JXFr/WhXj&#10;EkDxQO71/c96VQ6hRb5DWlkAJmmqpvU1GUmIDhF4ebmG5KgGXB3o17oIVL4Kxd3D89/vw6B6DXs2&#10;agFA5ekRGJeVNA3TitgRjOH+qGKPJg37/ExHW7r8TxY2FmUihQGusMsQcT1EPvZgE6Om7erwOR4y&#10;j/fW8RaVzmrjCVvBRbeGVdECPB6zDutq4WHXmfx7CZ/t0vYlvbSuFUfChQAiJv4vHu7ZNwdde1pP&#10;2D0G/BDAOEE2nQFyet0SawvOuxCCry437M9/6639q9/73P7tH33f/stffc/+m7/5K/uLH38M+I3s&#10;GvbYBrSOYC5KcaNwDUnNJhK7wiSu0n9VwL3LfW4zcc7yIbvHc17AqA5hOkfv2yFsQvLwSGta3MMV&#10;QP+oGrdH3OOjetKB1qNmAraVArjSMKq0Pe0V7AXA9VxA1S47sHoO09LvLxSFT3vSLsG8pkxMwbn3&#10;kZBiXRduUwTZWIjbAcC1ndLBc781GeciYJAAuMJiSgCVi4qXRATIpqA1/VlZT0OwjyQMLY1dCrRy&#10;yPkCwCXWFppTTjAcG//jqg3hrJVRxct8UZC15KJbrA/esVzRY+W6z5r9gG0c5q27kXZVqtM6z0h/&#10;hNzuOp9jLmnDyoMzcMwCuw/AvvPloKvNqNCD+aXbgAgMkXvyB4P8r89WsFHFO6qk4PXVqZXyKZeh&#10;RUpER+A0uRV0enE8tJPtup1slWhl67ei1u/ErVJLwZ7m7e6szihO2wzPp5jI2TnYDyAiNiYGNN2B&#10;F7jBVJlbuvdwIuTm7zSB6JSVaTknk01ZOhW3WDgE4wu4uC1FyxcaqnLtsXR5zclmleZPpmGSAYVb&#10;TKWfEhiKOISiq9bEeVZgkzqGp+/TGraYmPBDQKY19VsLy0vvFNOkyh7TRTluiIGaJhBjouNtAxiB&#10;XsW4/Ex4t0bFZFc573lAaYEvV9L7KgZ0pcSBAZ/NfHCLwcRDaTCFmADJGg/oiso6tjVlV+7QJte6&#10;kY037yuxv85DunTR75uOF+mc4nRw9Dfdh6ikmv4mdjd97682dfD0/6eLi2EYgk4DyKvoKJGPzybw&#10;dpVkwHrItk7Ob4OMz3ZgFLuKK0KKnTezsKacnbtUytrlAiAaTBrkwYN+yV5utuwBTOxSLEDb9Ui7&#10;Af22jnwe0IebDMT9bgvm0wGQVB6fQQK86tx7C2/Sol/rq7AtD0wLz6rQAoUK7CHXNvDAmwzqJoxq&#10;7JtBmi3ah+Oq/fajPfvp1ToTPGMHgNY2z7bLYO9E1my4dtf6y7essnjLxskFe7qety+Ou/anXz60&#10;f/1737P/Esb1L3/+mX17sYmMXLbK7C0X/HkN09GB7R6OqIUDaXB/2RkAlT7SjqjCLs4KIbtf1ToV&#10;MjDvsROkyxGs7xxvesrPx6lVO8v6AFPAG6b1qJq0R8i8R9jIY/pMqaMf054jEQVaT3EUL3u19yAl&#10;sCrxTAV72acN8vZiwP/RHsBqrwGsB60pgF038nYfFubYl2RjWQfdwzZJcP/0Qw2GUBCLYvLrHKNP&#10;5w91iPourwIzJqsW2nX4WmthSvccx1ZSPHcStq8URj6csJ/PqWitWJYPhuAHtNQCNB+fUbUjL20N&#10;hxOIIBu19Z9EZhaDlsVWItlVixbWLKljQty3kvJF8gFbhaEtBG/ZavyOJaoeG+3mbH0vbaXGmpWZ&#10;5JkCzJHnrTZKOH8/gLOGBNOacMCqAPnJ/QOkaQnA+WDq5FeRX4BSEvs7Oh7Yo3vrtrdZsPVRxvr9&#10;lA0n9NmrA7v/fM8a/TRz7w6gROPZ5iQXFYgq6SgQe9+0+z5lYNoE07E4L3N+FfYoBglZwC4EKEWU&#10;WSabMGUZVjYLZW3NlEMut5gqdgu8Kp2oVbtRKyg4FztZ892FeGi9GRmN0xZbTKR57lLS9VUM+/dh&#10;czoqpNMBfoE9rOzW0vLyu+X3ALHEjekgtCrgiLlovegmnkRSSyiq5taLkA6BCOjPq47pJLW7s923&#10;B5f7DCboOafIZAYccKuV0rYGYNy6dYsOFnKLYYkdAWKAiZorMvkbvy86EALM3jcFxWoz4Ob3KXBx&#10;DYDv5vjOXwUrafTvcuO736drbaLpiilTE1V3x5RgZzHAQkVBJRUz/kXLQXUFJEM6bgRwdINLrhbi&#10;FpJsM+sHDAAlDEQ1EBWIeUBnq1z9DjR3nc/0GIQmz9TCe+tVxSjagNUGlHorHYcVoPlhNFX6usUE&#10;a8Fy1QRaOsO3k4XR6DwhUmxbi/dprRutwmZWkF9B+x5M60fnIyZ1ypUmO4Kd7SI992hbwQXk2rJ9&#10;sduw37kc20l43naRnk8acftku2kPAeDTBmOW81rdM/M+lfL0EHWLeyrggev0aw3DrMA0etDzQ6Tj&#10;s37ZFeQQUD5tJxxwnQNc5wC9wEtgdcW96fdLJt11OWoPYViPq0qECFgBMk9bAFW7CIMqcu8A1bBm&#10;z2CkU+ASaPEz36P2wgFXzl6OkI2jkj0G5LQG9lAxc8jJ66YSIebtHk2phBQ+ISezifGr+o+KaCg5&#10;Y5FxjOJIlbdLhTHU3FoVzyYw8i4gRQRK/K5QiBC2E+LZXbaJm0h69/9T4Lpp3wEYn/Hz/6t8z8oa&#10;14OV+nEuOiAdc+lrvJYs+C2YAbwAssakYPlOzDzJu7aWuG3lQcg2L5DKn+7ZxZOuVXs+q/dV+j9h&#10;rWHOio2kSxEd5bmWsScvtqs5t77VcZXfY3EfwCX2s2IL2FAcZnd+sW4vHu/a6UHDdmFd62NtHiTs&#10;9OHEHn94ZN3NIqrqrs3Mw+p4rlkFot5dMJcVFTC/adOS/Sgd2KU7OgdgzUEgZrUzKUbG3BYhyBdS&#10;bndR6aGVQ2x6z8hsbCyeX4NxeZGNEQdeJZzMdI1P81cqaqqkFul3jxdFFFNmjDDgH4YUIRnBHJei&#10;HdtU3BrAtfROZwi1XqUmZqPAMrdGRNPal0Dru106aXMuohPmMTpHRxhm125bGsnw/NmFffLmgW1j&#10;jJ+9uLa3j6+sBIM53Rnahy8euNPgAq+7CvxzkvG9NORmbgBL7+mck1LfTHPa8/53r38JRFMwoxN5&#10;2GmU73/KtvTed8Dlfha1ncZ9KS5FEfbpnKoQ+S0C/U6FVl1V6gKvRZ63gnep4Vm6AIwSBY4AHC3Q&#10;K91yG2BpIu8KGEkexlmlU1sYUx8a3Ydd9cI6DgQQwLb6MU0gDJHnrMOsnPTiOctqGHkV4NB6Vss/&#10;DzguuriwHQDx0ahmF9WEy+5wIiDAe51hBMepFbtiEvz0fGxfIgXOCkvINtgORnIGsB7EVu0i77dv&#10;Aaz/w5//yv4///U/tv/sbGBn/lnbWLplVcYgTYvp9e4tG0R97vyfDjj3dBwnsIgUXYG9LdkOMvYe&#10;kvDDVsredFL2yahgHwMkb3pIvIYqBfnsAmmkhfcrbOCyCBPDaO9zr9eVCNIwbk+aSEId3q4BWDCH&#10;Z+2KO1r0rFOx18jn15OOvRw27PWgYa9cq9lrwOz1EFBTamlA6/UEEBvzOaT5E9jtI2T7dCEf+QhD&#10;VIqcc5iJMs8qz/9OLmoqXNJjDBqw2iJjH1tUMKkW2N8DEbJRZxEFTlrjWtOCOyzMAZTWsMTE9N5v&#10;Nv7XAR0TWbFcN+AVwjZDzCM/DiqAcggwzgHYgTL76ohOb1Cyci3JfMHGg1wnsWjB7Jr50gvu8PXg&#10;oOLSOmdqyNNm0BKlVYvBUmrDjFX6GVfaK10NWYPrBHmuJexFeeAHG/TjywubbLTc+UUtui/zvQHI&#10;xOZWzR5cjO10v2FHB3Xb264hE4MWzixYsrxqgcS83Z67ZbdQR0ppM6+wiFntLN4wrhvgmi6cT9u8&#10;iyjQGvcszz0P0LhlmSXtYiYsnYm5CAMFy0ZxtCHuUSEckYzHgVgWpqVkiVFYu062aONBIVDKTDGD&#10;M3HgJSxibruNNYGbNtQAKyen+S5FNiAVF95Ntz6nDCcUQZ/SdDPzIKFL38qgOwBjMMS2BFyB8Irp&#10;UKgnsmh3lj/AMxRcAj6VGKtlw/bRgzP78acvbYjBppkEn7x6ZH/4+z+34+MdkP2u66xZoThMaQpY&#10;+j6kJzesMkrTStoAm5oDVYHUFPH1noBID6mOVNPf/hK09Cz6LM+FBJ5+Xtuqc1B5ZCH3r+ML4fiq&#10;9cZll5xNaUp0mLqiykKxqGV9XiuB/DWvF9AJw6zSdlCt2IPJwM67DZtkElbGW2TwsKrMkweUVN1Z&#10;O5G1kA4h+1xhCcV9KZOC0sBUAUwtGJdxCCU6XzUMS8jCKpJOwNWBJQm4usF5WBlSi0l/DEA96+Rg&#10;NhG7Bxg8bsbd7t910W+fr5ftK4zxfm3NrqDh1xjFg1rMMZ43w7z9rc+v7f/9H/7C/r//7b+yd3/8&#10;tf3qrGfPYGZXMMUrmOFBNIiUhGHe+cDigFh15pYdRObtRT1qn/AdP5wU7a8dteyHo7R9b5i0z3px&#10;+/5Gwb5lInyB5HjWjNoVwHX5Hri0hnVdiTrg0kK81rMcaLXSAFbBngm0mmV7LuBqA0qdGnK3bW83&#10;evbhesferrfdOckPxy1eG04Kv0IevhkX7aP1ir2a1OzVet2eAWiPu39lFxLwukA+Ss4fI9W1+7ue&#10;idpYGyuwyCrjox1D7Qz6BFaAkA5gr2htiAmzAoi5w9ZawNc6mGsCKti4FvdhZPrZ8x7opsA2XfMK&#10;Yl9hFEGY+ROE8USYiGGck5cxljJRGvBiWQf/UTXYwAITUhlCPTjOEOy9OihYb6du8XLQFvwzNofc&#10;XIkCfNhkGqYaL8ZsBfmpFMlKQOiLei0MKOTrMat10nZ+tWUj+ka7lc45a8L756zRStr9i5HdPx/Y&#10;yVHTjvaajnGFM/MWSM4i3zyWR8IrwFQyU+cWZ3XkZ0YL9Dq+9x64HHhpnk3JjViW1sN1XnmRz2k9&#10;WutOhWIaqRi3u6rPijPWRoLKj7kisDBPFWWOwsoDMYA+vuSK2CgVVa2VhUQgcZGKswt8dhkGCPYs&#10;gA0KlVoLKlB3mlT05gw1wDX/TotvooKa9IosD4b8DiA02fX+dNJPgUG7DDpk6QWMhJYq+SVNO8IA&#10;h6M2VBkmxY2HGLBqRQn6A9DPW+Znsj56dGW//pPfs9dvnrho/Kl0nIFZKT4LuUfTMQCX/wd6qkBR&#10;B1D8fXofoqu6lynDWlzGCJbEFqeANpWNoq1cC1BZWUOLL3poGAodPo1DWXb0XelEYrlV628VbXuv&#10;ZR0GMMczlcN+KwWDlgKwEnjQLMZXx5OpsKgS5mU8K5ZH4+f0dyZ9CmNN0i9xOlOlsxK83sQBKcVw&#10;kvey+vvCjLuWku/pSIpAS+lYqrxKRuo4zZD+nOCRN6LzdgK1vqz47FUvY19uVOxhOQBridkn0P3P&#10;mcQnsSVXCPb7GLxe7+V9/D3Kz2n7eFiwnyMh/9m3r+3//s9/bf/jf/V37P/17/+u/Vc/e2m/2CzY&#10;725V7W/f37B/9NGp/b03h/azk4795Lhrf+P5vv2Dtxf2zz67tn/y5tz+4eMD+zVy9Mfcw+eDtH05&#10;ytpP9psOuD4fZ+1NN26PuMd7hTWAKuqA62Et7tpjZIIDrPftGcxIu4Zu8Z32vCdQqgOwDQdYb0ZV&#10;gKpsH2/WATIBWnkKVjzLK0D4400Y2XrLXozq9lzScsB1aAKw6XpXzq54PatrRzfjQlV0XlThHDoz&#10;qd3Zgn/Joit3YV23bG32tmNdOu6zAHDNz2Jvc3MuSPW7NM6zgBNM7KZikF8ABuD95s6ik5ViWzQB&#10;WFASkwkX0iYQTUk6IzgvH8CpOEftyq3A0hUgnc7HLVdKWhW2mMTZrwiw5MhX1mxeigK2v8g1FgC7&#10;ee59BmY/45m1MGy6AVDVYZ8lFdDY77tqWUqBs+rDiSu+KjSPVAvbvfsje/l82+7f69nxXtUm/RQy&#10;zmO5esjaOKYD5OTW4YD3kiidWbu98AHSUetdOv6j3b6bpsh6MGEBkoFNS2XNrU4j3YMw9kIxY6Vy&#10;3uLxCPNNoU9rPOs09U4OJ6JA1GhqlXm3iPxbsHQN9jjOWbkbc2mcy62IRTPasFNMKA2SIWYV0Ukd&#10;VI7Ihgt8V1gGoOYY1w0w6HUaLasdg+l7N8B183ftIOiGdM7Ki3RUZK/Yi+K3lAExgKdZg3ksMFGD&#10;aNNEWqk4QNMl7VLcAfGZaG+e2tuPX9pg0KFDZh2AzWBI2lnwMsCKGROwCSi1qH5zLzcAqnYjA6cS&#10;UkDG37Q7gdZWLq5FDFR/nxawRd4y+FFANIjX86k6MBM/geyKZVbo7CUrJ31WgroqKV0OcMkCUBm9&#10;ci2BVhHGFJ79wNa411WaF0+tXSiVmVeqkyj3p7NxYUBXTSCWdMAHuNHZ0Znbrp6gsnpWeK8OaDW5&#10;ZovWg5Ep48Fm3OsSBO6nl+1xO2qf7hbthzCeV82YPauH7YuNsn173LPHlbBtYjhvkWw/wIt+1M/Z&#10;S5jN80bCXuJlv9lr29/95L79m19+bv/u975n//u/9VP7H/7Vn9h//4//wP7+y0P7QS9p3wI8f3je&#10;s79+b2i/frxl/+JHz+3/9Pd+Yf/t3/yp/a9++1P7c4DrD/iu34HRfTPI22dIxC9GefuKe/hsmLO3&#10;fKcA8zHS4xrq/7g5ZVe/2aaApZZ5v0sIcAFYNzuFr/p1Jw/Fut4ASG+Qgh8xIV+PkIU9AAtZ9Lyb&#10;tyctpQrif9ebANcUtAReAjEHXj1kIwCmc6IXAJhOMOj4lSLt93Jh21JgKkyliq2mcKxRJqd/7o4D&#10;ITGoZRTA4gw2o+MwgJZS3gi41piw/wlw/QZo/SZ4CbTcK3Y5BS4kkpiXgAtHrxhJP5JHDEzhENog&#10;0tnaVDZm8VTYhUYsYbMuuy8qQbv2WvRW3jrt5i0AKkt8btELwYgsuGIUgSQOtJK09Z2+9ZHcKuyi&#10;eK8lWPyC57ZlSj5U0MRevNixe1ewrv26beMEVMswkFi2dCnkmNsaclZHbm7P37E7OjfIM02Ba9oU&#10;ae/OCrrzgsw5nnWBflQsl9apNMeLxazl8ilYn8jCHPNWa9FKx6NTBGmrKt0UbL/cQL4jf/s7FauO&#10;05ZHJueb01i3JCoiENG85zvBD8WG3uCBKl87XGC+KDTiO+D6j9nVDcuZLsrdNP1NgKEYK+0sugA0&#10;QElNsRxrXFCexcNn3cI5IOBOwTMxhcwLAIsOUyo27PHj+/bXfvFTe/vmuZULOYxmxgHYvBZN+ayO&#10;DimDqR7+fxq49D/cE+jssiOKZTFoc4sf8DclQvvAbSfrYKgyK+bxbtl8lM7RtjMDlw1aArmYQJ4V&#10;MepeAgNPB5F2AAseukzLcs95DEdVbWJ0ZEgHcrnHAMY+LVI6Pcwr4FITYOn3m/eSfCY1f9tJxutx&#10;19YZ5PqaYrTmAa05a/sVgIpk5TvHyIGDrBf5k7Bvzjr2W4/H9tVOya7wRB/1M/bjo5795KRv9/Me&#10;u0ivuPe+3Kzap6MSLIxXWMpXW3X7/SeH9r/41Vf2v/zDH9jf/95D+9ffvrL/5o9+YP/dX/yx/ff/&#10;8k/s7396aT/aKtkvD5r2x2cj+4Pzof3evZH9+tGW/WPY1r/8wTP7kyc79s0GwAlD+94oZ19w/S82&#10;qvaJ1ptgdS+7AFInaY9bMKxGzJ4KnP7/tOedjL3o5nidrmv9ZnvRA4yGTVhX2z5GKn661bWPNyQX&#10;YVcAk8DsZV//VwK4mvZyLLZVBax4j7+9GDf5HfDqV1yaHmVWvWqp6nfRzmFdOh50kI858FJYSYNJ&#10;pCIfiaU7bnwUtyXZqMX3lbtiWwIvZUP9nwIuNdjSX2mqGzkFrnkLcX2V5gsxP1RAOIr9q6hsCKeY&#10;415U5NjFReHItV6jeeKCRvlZG0damrnJh6cJ6ucaMSasKkz5V7gvnP8882oNqRnBEWcLANfGwDUx&#10;Oy1ea24uYV9RxfttV+zB9bqdn/btEHaurKjVSoLvhVEyV/QdisFUGMSs0tvMLTnJ+FeBSwecp8fj&#10;kKPK1oA01jlCl8VFWMB1SoWEq4c4h8KSinJxk8HpDqui/ivKpT+I22CSttZ61oodAK+DXGx7rdoL&#10;WQUGny6EYFdcn36YA0hFZnRiRyFMOvCdgCAp3c2t2YUZpOJ0gVvgcAMK+l27CVqku3nfARdgItal&#10;xTItqinjgtiRX56Fn1f5uwcWpM6f5csV+qAF9zsKctOA8KBzDJJ2QIppjP7eqf3qt761H3/9me1u&#10;Ds0HS7kDgLlFfFjY9LunQCpvpHuTnJyuY92AlnZyGAgouOJA1vwA3OoH0GbABQajnN6qbrLmuUsn&#10;YgRJPA6eIpX0WzbmsTSgluMaE96/bOftMRPkoBKxqv+upfF06eVZAGzW4vNT4JoCE9+F4YtxTasr&#10;L1oSLyn2FYBd+WBkArgkoKX1lVEyZDv5pMvsUFn+wEXHKxuEUhcPuOcBoDWOLthh0WMfbRftpw+G&#10;9v3Tmj2orNkjPNVn4xJsqw9wDewBHvMSMHvRTgJWJfv+bst+sN+x3763ZX/r7X37pz9EIv7Fr+3/&#10;/I/+wP4GcvAffXJl//4Xn9j/5c9/z/7H//of2P/1n/2R/dnnV/az3br9Luzst3cb9pPdqn0NQP0c&#10;MPv5cdu+t563tz2k6SABu0oiUSt8V8VeazcRVvdEje9/DHg9oTlmBTP6S8DK2gu1Hmywl5+CVbvB&#10;K60NAPHzy14LxtW1D0cD+whQ/2jSQjZ2XAWgz7b6bq3rtZOSHdhY87085DpatId56VXM6znvKT32&#10;da/sgEtZOi4aOQdc09RCEZfTq6PD8jghjWkCFhxh/JT9wZUjUw1GmjKh3gCXFuz/KnCJVf1HjfEP&#10;M4HV3CFt7CiIowzBfMI4pTDOLxqC7Ydhe6mASxHjMiq8t2M3p5CQipx3Sx3cn5pATKX8gvxchpEV&#10;Il4LAAiSuApVchtkyCipnIODbXt4fWmNcsElCFBiT8UwalezjRO8f2/dLs+GSMW27cJoG/WCi0K/&#10;ffuWO3IjKagdxfm5VUBrlZ8Br98Arv8YwMS8dEQHWbeo84bIU+aiFzY4pP8PdrqWjK1Nd+5xFEEI&#10;gpZl8pWgNQGmZj9qzUHEasO4FXtIxEHQauOglTsBK7ZC/B+SEeWhHUTFfKofRIrEtARgN8cO3zMu&#10;HpaOly51GltAoSM9iqBlgrodR/5HByG1i7Di85gHFiWZGBAr4YtGSIFk2GtL0MxVNPqiwhcAIV1b&#10;6WNmMZI5t5AuxsS1ALHbi7dtBg/S1CLtR0/tJz/6zL7/6Ut7cnVsmUSMjv1gKiOh9S5ITZ5J3oaH&#10;EJp7uL4ORru1A++MO4E+nBRsuJG31ihmhdaKtcZRO7oaWrGmY0xzFgatw0GPSxubh11V8FqdTNB2&#10;yzG7qKXsXj1lF6LfUNYKdDgJyMrIU3RiGKMJzXzgdqeiAHEcb5DC06RhkwnuzVV0ZhKkedY8P+eR&#10;JDXurRf0uVL4ef4nDQuscq8d7mXkX7IhbK8fXrSNxKptQd/PGOBP8JJf7TMh8UhP60H7/nrdvj3s&#10;289gR18DUpdZj90r+Owtsu1zvOjXR4DWo237O58/sD//+pn9u9/9vv0//u0/tP/bP/nr9hc/fGl/&#10;/+2l/b03J/ZPv35q/+a3P7P/8Ouf2f/6D7+1v/ninv1ou29fwtS+2a7aN1zrq42SfQKT+6ibsI8F&#10;WND6t/q9n7ePkIyvAK7n7ZQ9asVocaQfQNWdHhV6Crt6oiM8ArEuoCU5iTR5NSxOg0vbeqYaLKo+&#10;bT39zNgjcz7ZbNvbTYBqjFQcIx8n7emOo2steymAGhftOYzvBe3VsMx7JXs54Pd+gfvIA1x5u6+S&#10;awDmJTL1vJF0wcD7hYBtp6e5z7Srq3FIwXg0hjpALbm46hbp75qKwGqn8ebVLcYznjdhEAKq7xrz&#10;RGtabl1LG1vMnQAsxr/GdXkNypECYMrbFUWOqalCzc1pEIUAaHddVask1Rb4jM7++WAwPmxKYNcu&#10;R+0NDunNKawKebie8NhOvWxePqO4pyQ2/OD+mX3y+oW1GxUHGG6e4NTX+P4aTuTBw3178/TMHp+s&#10;2wXAtd4uuVJ7C/M6urdsd2FQd5cBLOblXRTCjGNf01Q3/3HKmyl4STYqu4Rko7I1uKh2bDmdC1mj&#10;lXUBrplcEoYUsGTO78IfGszH+iBs9VHEGuMEMjFi+b7XSsOQ1SdJGFcC4EpaPOt3aXxUnWvZD5DT&#10;Hy5S3ytQBzv4Lm3kAVzTAFTtGNyEDmgnTulslIta4DXdSViyWYHZMjfrW7M15M0yniWL3Lp/tmVf&#10;f/bCyrmoqwqsTIVK6XpzPX1+uivBg9OWAbUFmNgcNzWzPGN3ZkUtZ6CwWfvw1UP7g9/5sf3pf/Yr&#10;e/v6uaXjMQeGizAdDyCg7eYIg69D3NFQ0AJ+D0wKr7F4y1Stuj9K2dZh3nbOSzbaT1lzovxICuEA&#10;tPAACbyukqkl6ZhyOmB9PPIlk+X5VtOukUD3WynbkVwEWAsYhyrXCLS0TiXGFQG4onO3+V05zgE2&#10;vHcS6aeF3y6sapdn+PbpfXuzO4ZRLZuKaCh/V5H/y0D1cxh1J4oBxj02QT5MYFsjDHIUXbRJZN6O&#10;iz572Iza00bEXvcT9j1A7A8xvD95dWI/v5jYx8OcXeXW7FUvZT+/3rS/9nTffvFw0/7BD5/bv/nd&#10;r+wfA1T/21//1AHX//Pf/rn9d//iT+3f/Pwj++PHW/a3X5/Yn31ybf/4q2f2T756aX/nzSP72cm2&#10;fbXdQmLWkJ115GDNSc9PkBTTVuQ7aQDE20HZPgQkXum4kwOoFKABm+pl3VqUdj+fujb9XWCicIaX&#10;rtHHgNcLwEqL8h+OBE7v26hqHwHOH28JuKo0/r7egmXp9xb/j0wUcE1KgJfCIgAs2J9SWjsAc3Fl&#10;Bfv/cfYX0JFdZ7o/3CzGkqpUKiZVqVAlqZjEVGJmbDVzu9vtNjMzu83MjinuxI5jOwzjkOOQncRh&#10;Tmbmzp3/vQPP97xHrcSTO/f7r+/TWu86p1B1ztn7t59nn73fPdRYg0Hu99dTdfF39AYshJcRbVTc&#10;TYRX2lqNBm0FnCz8khtfGqBKuWsodxhlfJcMkTgDLAVarNgy/EEmU6/DSwaZrsd/GcdFiFWwfFZQ&#10;+ZcXb1Wmjgm4NCzjEusAk/IqKZclx510OEs/sUk6r2ltdTZaIWsFar0mBAn9ZMKJbKsfF+wdwyu3&#10;XYBPXnlYWekp5a9hfdiorBhtc+kwOzWI/asLCPhqUC2pnaRfjL9F1mKwsUHO9jdhdXkU09wOKkv4&#10;+2nrjEpf1BYBV3E5css1FBMldFis9zIcQu4wElTrsQ4vBWDCBtZnCWX0PMWEDG2w2qvgZMMvdk/p&#10;lrFrlMGnnpAWDWkjgUUXE6bK4mMbraHJX6as6O2o08Hmq4KV4kIWlC2jSqugGFLJtCdNCaFFVrD+&#10;yIwdmeMs7NiQW7CmuBRVxVDUlzzmj1MU1xlwSbZQGbeRx5ZC7nbkUhLLdIVstgmXnn8YV198Niz0&#10;n7mSBlcUlzLDfC3WV7xeB5eAUUAo2UdlCISM9JWJ1zIY1OVx0AvbEY83sJXoR39nE+JsnRu8Nair&#10;tSEa9MBXY2ZLZIXHJSk8qpQ7mWv9WRvgo/xsy7rR2luLeFstbF41StQsiOVUO2YNbBYNjDpJ1J+D&#10;WksZ2mQYByvrEFvxARaWFqcOfkLZwotqppSX5a+slMIWFgQrW1RZ20+AJc/Lvk6AxpMqqzs3mrRo&#10;JLwaCKuQrhx1BGQt3yejtq0Ct/Jc1FBheamwWqnqOp1GJd2NzFWMagvRZCpBC6GUdaow12jGnmYP&#10;jnTV48qpdlw22YwT/VHM1RvQby/BStyBY3x8AZ+/4/AsPn3HRXj2koN45OQOfO2hG/D+M3fhRy/c&#10;i5+9+jC+cPsFeODAFL+nA5dNtOPmlSFcNd2LKyf7cel4L45n09jXTGuabiDAgtge9xNgAWwnPFYI&#10;lmXatOWQn0CjlQt5MKsoJbkrWMutSwkZNKoMHK1feyyvrz1/5jXCapwxSes3LSqKlWdW+rOSVFaE&#10;loBoPk5bSNU1F/MpfVqzSqc9X+f/niLoJAPHmAyHiLqVmGSDM0nQTYZoIfm/hvl7BrkdCDrRX+dQ&#10;7jL2eC1KYse2Gh2SLCsCLg+th52VTU+bJulqJNuDAivaxP8CLgVeMiTiY+D6P2LttTWIEWYsJxIV&#10;LM+SaUXLRtYqc/h0amip9NdyxZfS/rAxJdCKqSqMUuF9JjipEh11RtgDOphcKpgdpahjA9ZPlX1w&#10;tA13HFjC8bFuyMrP2wo3IF+zBXonFddAC+bHsmhtCsFu0xGUazfI5I6/Wl+CUIr2fKYHY8Mt6O8O&#10;I91cz3pSSxAUYsNGuTnG2FxKYKlZfyuVsVxrkGK9PxNr4JKkBKy7ZINY3LU7/NKVQ1CrpQ9ZwKWH&#10;3lwKLxu2xpid9a8ErmA5GlJ61MX1qKFV1NgKUWktht6tJrg0yoBcra0M1XRMGhPBTvehZr1Qa2kN&#10;CURRkNInKOpUyVdGl7WmuMT+yXgMWkXJyS7TaiT/jdhFZUuVJeAStZUnSuoMuGxOM711Ky44sRdn&#10;7VtGjiwHJRdaWVJMvmctlFTQZ+CojLviQefmy/eKnSxS0snIeK5ckYKVfB8jh8pEpcqBjtJYQ8ms&#10;IXn1+nLUsIVx1hp44fNRyO+R3NuuWj1CETuqDbkI0hr2Dtch0WZAKO3kSTNBa6bKkruGDgO8tUbE&#10;2WonkzVIhyxo8lWjg7aoP2RCi1tDNVQIByFkUZXBxONwllGZsSA4+PtqZUBqRTnsxXydrY2VYNOL&#10;4qLEt9GTBw0aNEmCtWoVfJT6XipBa94mmHjSHVRfDh6XtTIXtVX5SNgkEV4V4vxdkWpZT7ECfbQ2&#10;TaZCZF0V2M7W9khXo5K6+dz+ME72hXGwzUvrqMJUUIOD3QEqrQiu3dmL1245H59/8Bo8dGI7Xrnm&#10;OD567RF8RGB9+In78KPnT+GLBNez567i5uU+XDbWoii4yye6cS0V1/ULY7hkchAnh7I4K9uGXZko&#10;VpMh7EiHuW0kIOsJL8IsUq/EUriOltGPedlGgphukIGjVEQE1QyhNiNKiqCT/inpl5rmc6KwJgmr&#10;cb4mMRULYIpgknUmp2NUYHHJe09lFXYpdw8XCTMB13yk7swdR76f3zdKoI7F+T0E2xhjPOzGGGOU&#10;wBptcGKkkQ0Qf4fkRuuvq1H6u6SvS8nl5TRQcekQYePqV5eghlCRCdWylL+MlleARXCtQ+uv8FJU&#10;l9hFAdT/GeuvlbOhE3iVsWKVsVxUsLzIeC69hgrKboHNqINOXQFtlSgtuhaWG1lxp7ic30/lJHf5&#10;Ko20m6y05ep8FKnzUKSlDWNZcdB6hXhcNSxfJVSGOTkbUGbg/7ezbFKB92RTmBvtwUBPCn63hcqP&#10;xyT2jYqvTJNHEBrRMZDCxHQXJqZa0dKXgJ/WPNHZhv7ZJYQzfSivdGPjBg02b1ATXKUULGuQ+luw&#10;7ubRKeWXKOJDIFLMMl7GY5E1TbX83bKCfDWPwcjGNxhiPWuy8btZ58K06Awv62ZNvQ5qQqvCTFDR&#10;BptY5qscVSjlsUoCRo1ZpgvJwHA1DBQBAnhJo7WeIl4W9Mln3dtQUFRwev0OnbLsPkMGpMogM1FF&#10;eVRMMtBsq3hxXhSBzDZCq6Sa9iZTj2GesCsuPomdizPYIiuokMxlpRUkpQyT4EWgKlNW5eE/VDra&#10;qcTEI8vdCUXNKRZVxlnx5ChTCOSuSDkvaClkXlJV9drCAbI6iCw7Jh13dVRkLkv12sRtnrQ6QivT&#10;U4f6jAnNfR4MDEfR3RukZQwg2lyH1v4MiR+AgzK2ngqrrcmLprgFEY8GkRraO081eujNJT+6lxdD&#10;Vmp2VZTAXlakjLmSsVc2HndNOR/zNdnWslDKexyEmVVAR2vg5+dbAw6knRZIXnoPAe/gZ9eWMyta&#10;C6pKD1sRmUIUYoGN8YI3y4RsbzVabLKu4jZ0OAqwq82Fgz0eqqogLhhL4qLxtHKHcbJOgwPtXpw7&#10;GsdFUxk8edEOfPmBq3D6xhN49NwdeOfOS/H7z72AX771NH7w8gP45pN34J07LsObN16AN28iwM7f&#10;R7s4ROvYjivHu6m6uqnmBnDx2CDOG+jB0c4WHGrLUIElaFMj2BkPYTUWovoKE2K0qpEQFsKMSIRA&#10;kZWpqYxDIcw21nNbr3S2y/5cuAFzfG2mgXCrryPAGFRsoramCTRRXGuj5gm6hA9LqQbaxToCS/q6&#10;+FkCczbGoPKe5v5kPIjxMzGZqCe8AlRdhBm/a5hgHKQKHKAVHar3MNzKpPger2RstaCr1qR01LfW&#10;6JGi4pZ8+XLDxEirqGElqGRIZtMigqtQYutWZamyIrGQOTlrkcsyzyijQvtb8HN/F6Us52VUIRVU&#10;2toKWiFtpQIuT40VdhOVFOFjl+R+HitcbhN0bLD0VFxWlk2Lj0F1aGX5cfJYNHYd8tSFVCQmNCQa&#10;Uetxsl4UoNxYCLNfA1/KhuZsI7qzEfT3pgiuDEIBN0pkpgkreU7JZuRWbkKFtRDRdh+GJloxQuXW&#10;2pVEik7p0CUX42s/+hl++dv/idMvfA1LQ2fBoY4gb7OGVrGEsKKoEFtIMbI2rjKHAiSPka8MTahx&#10;WRgmGHkMVkcl6sN2hKiygmEj7aEevqgO8Q476pv08Ce1cEXUBKYZQZZjm78aploZClHFeqmFrCVp&#10;c9IqW0opQKiIWSccTr0Cebm7KMejpHnmb5E7nAq4ZMiBzD6XfOySxEwUl3TC5xBcYg+3CbRYMbcW&#10;blH6pLYUbITFrcP47CDOOrYXTzz6AFrTKaUjXSzmNoKppIKQMZZCZ9IowyZkLMrfJkEXQTI6yN2/&#10;Atq8Tds2YWsefxzhmUcVVkDPXVwiY7lKoOGFr6LEr6LN05okgX4OXHYthrszWBrtxXhfBsE6LRy+&#10;UkRbLWxFHEh11qKtrxGdA2nEmhuQ4oXKZDNoTNUh2OhAS9qNJMkfsBIelLcZjxRqg5InS+bpyYRn&#10;j9g8ho0FRYZC2Ak0WUtRRsq7CFFvdQVq+LpLRsbLyGxK5ZhTgz6qhxbakzpe2NrSUtjYqtso2608&#10;p2Yet43K1ltB6BPq0cqtSBkK0VJTQXDqWLnK0eepYOU1YT5qwJ42Ow51eXBiMIqLp5pwuLsOKwkr&#10;Drb7cfFEE+49Mo3P3Hou3rjlJG3iXnzyuuP4wYun8LsvvICfffZJfHD6Ufzwk1Rfn34Kv/ns8/jp&#10;q4/j83dfjZcuOwsPHFzEzUvDuHF+ADcvTuC6mQlcOz2OKydGcNFAFuf2dOBoSxoHUjHsY+xOxbGD&#10;2+2JGH9DDEvxGNXQGrzmwhHCLEIVFiGs+Jggm2sUmIWoyARejVRdhFooSFjVKZ3t0n8lakpGys8T&#10;QgsE1GKCn403roXsU/nNUflNS8gKRNE6TBBmU9wf5/4kgTYRC2IkxEpJ5TdQJ9DyEmIeBVyiuGRM&#10;V4/XjC4vVQeVeYYteYwq18eG1cKGuIoVQdLeVG6jwtkqWVK3/nWtRVmHUZYtWw8BmNxl/HjIHce/&#10;hWSJoFKjOlAV87ulfNgMaMvE0ZwMw+eysewSTCzPJiNtEuuG2aGDkTbW4jHDXmeH1l5NlVUMlUHF&#10;kOX3K+FrcKOB58rDBrs2YEWEajvRE0Sa277hCNq7gmhvC2GGtj8daVCyFW+VIUGabbAGtfAQFvFO&#10;H7oHoujsCaOzO43+iX4cvuISfOWHP4b8/ctv/gMXH7wBUWc71OUObM0pJ6DKz9xYk/mMhKDcwS+h&#10;KysvQ0UVy7fPBkuNFkYHVWWdnkLBi87+RiQ73PDGTDAHSmFvKIE/RWfRZUOmz426lIngshNqJtTQ&#10;OTjZEHtYF/31BFqDTUk/bbWpCS5+r7lCcVbryyfKWpA5cn0ocBRwScYGyZQgM79ltPp69gWxiNIB&#10;ty1PRrfLj6Y6kqEMrOCZpnoMEhojvc0498geZcDd5k0beHAEl/hQytQSWjwVW7fiSoKLykjGlhQR&#10;aNVs9aTvyRfhAbW6YWDFVdPbFlbwf8n4K/mhrOjKvMlKFdRmLVQmXkRKSHONCv46HfbuHMaTt1yM&#10;2y49iPmpBOIZPVp6a1DfrEdttAqemBEBtubWWiv0NSb4WOAbWeC9vPj1LMhBhxoNNZUIu6qQdFWj&#10;yVGNhkpZaqtISTfjrRBbSEsh/SFlBcoAVAkZB2RTVJT0eeXBRrnv0RQgbC1HlBI5SdU0EK5Be60Z&#10;ThZge/5m2HjSZeFUu6LkihGgCg3TDrRRFmddKsUa9rkrsZR04Xh/DIfbacN4MbdHrNibpvJq9eBw&#10;mx8Hmt04xMJx6UQGj52zjJevPIjXrj2KT3D7+k3n4DtP34LffvYp/OWrr+L3X34Jv//iy/jzV1/D&#10;X77+Ov7wpdP4zedewfdfegTfeOIefPn+mwm8K/DoOftxDS3jRf3duLC/CxcP9eD8vk6cQ+V1rC2F&#10;I1Reh5uT2JuJYU+SCixBG8ntjlRCgddiNMKIYp5qbDZGcDFm+dx6KI8Z84wFeR+fW6CCm4vW8zmJ&#10;oKK0Fqkolgir+TPgmmdFX0zzu5sIyKYIZtIhBVRTVGMzBJkosCkqryluJwi+MYJwhLZUrKIMi+gP&#10;1Cj9XOt3GXv8RnR7JQmklqqrAkHac0eZJA7cqgyLqJS74YriIrwILYmPQ2sdXDJEYj3+HlyiuARa&#10;Aq+PgyvD42lNRxH0ueCgXZUJ/WX833LXT+YcFrJO5LMRz2VsKZckeRsoEGgHy7ZSnakRjbjpFGqU&#10;xVXrkk5kBuuQ6veihdE70ohE2onWJirT0QG0peMwEYjS36u25CPVy/Oy3ILuiTD6x2LI9ocxMNSK&#10;iflR7DrnCO5/6SX8j//97/j3/wXcecv9cNUE+Nmiv/Y/b8nfxDq5EZv5fVt5XIVlKlpbWQykEKVV&#10;uVDpcpX+uEDUSAfGepWoQqTFhMYWB1UWgZSsQrjdQNBa0D7ip/oywV5fAbPMx/SUK/M0axuNqCW4&#10;/A1WeINWuP1m+OqsMFsrIcu3Sdp3WT1s2zaCi/a9gK5tA6XfaZlRLqtGy1Yso6K6CK1C2rcCtkbS&#10;l6SkTGXk8ML4/U4c3CXzEE2wVBbAa6mir95GiUoZV0L7V1GAIk0x8vgPN4tCK97EC7MFeeWb2Jps&#10;5Q+18gAMiHZqMbkjjcG5BAJxE8r0OdhWvhG5FfyeUhk1r0KBqhyF2hKUm4uVjrzaRi0yrQ50dLiw&#10;fUcLduxtx9BcPfoW2PruzWBsZzM6RhsV6xgIedki2AlGO1r7+tDZ14tAwIsAJW6djO+hbeyMutDZ&#10;wO9zm5XsCCEqqCChJR24orgUpSVWT4k8BVxGHlO1cmdxK8wFm/i+zUjWUC2FTeinTG5ylkOW1grQ&#10;2sq4LWcxCyDB7+Ax1coQiKoSdFGdTTdYMOAqQ9ZZRAhYceVcpzLi/dyeBA6m/NhH8B7OBHC4xUNo&#10;OHCUSuu6+U68cPEevHPb+bR/J3D62rPw2dvPx7uPXIeffeoR/OOXXsSfvvwi/vy1V/FPX/8U/sc3&#10;3sA/fvtt/I/3voh//Obn8I/feAf/zO0fvvQ6fvXWK/jx6WfxjYfvxhdvvRbPnTyCe3cv4Z5di7hh&#10;dhRXUNFeNtyD87KtOKenDWd3NROcKRwkyPa3pGhd41RgUQVgMwTTNGOKYJqMUiGdAdYc1ZnEfJQR&#10;WdsuyD7fNx+l5WSlFrW1nAphmaBaEGARjEuy/zFwzWX4fQSWbBdb4pjh+6cIO1Fi08kGBWKy6raA&#10;q19G0dfbzwyPsKA3YEDWr6f60qHdpUHaVoF6XTFcLLv6oq1UXJuhFqVEaIlVXB85//fgkiihCvt4&#10;lNJirsXahOxiqpNifl95UY4CLreDCsNbgwiVYKTeB7/bpqRZLizaQufB/1OSg1y6mRw6j22lOciR&#10;dRk9KiXlzNRoO87aNYOhzhjc7ipYatnYtjrRMRlA06ALrUNudA/VId3MY+5NY3J4gIorCgsrfF4R&#10;wWXNRaqvluDKEFwNGCC8BkbCGBxoRt9YF2b2L+PgZRfi3iefxGff/hyuv+EGNHe20cYZ4Akb4Kyv&#10;grOhkuqpGnpXCUoJqZLqYhRU8li5b6HN88UsCDU7EetwUElVw9lYRGhVI9ntIbSqUZfRElzVrOvV&#10;iHdbEGm3UVTQHjZUM/RwhYxwEVzOBiMBWAGVvlBJSy1jL7X8XxV0Mmq1JDOU8WYCLlpWUVyFJQWn&#10;i8tlaEMhwVRApSN9W1RNSie6qC8+z0pXdCb01ZXYtTqPo7snYdPkIeQyw0JbpOJrMno2n/9AMo9W&#10;6tWoMFagykbJqeE/ZOXOUdGnqrfC6NPCm6lC52wtRnfG0TnpQ6jdwhNRgYKKzcr6asqsc9rFPAIk&#10;n4qtUJuHUgMVTkCDhpSFJ4yFcCKI0V0pdMxRBi/SLuwJYXRPAsPbU+ibSZLitbB53KipC6BjaAhD&#10;U5NIJmMIEbwRKqKOkAuTbWH0NbrQ7NArGRLCktmBx+OhMrLyWExUf2YWQtkXiCnLzPOxgYVTT3gZ&#10;cjdQnW1Ca20pZmWKTm8DBmldG1QblfTKsrxXoDwfNQVbaBs3o6ZkE5qp9ObTtbRLFox4yzERrMAx&#10;fu6SiTTO7QvjuukO3L1jGHcs9uL8nhCOd9UpcdV0Kx6kPXz58v20e/vwyasO4c2bT+JrD12Nj157&#10;AL975xn88UufwB+/+gr+8u6n8a/vfwH/8eHX8O8ffhP//pPvAh99D//54+/g3374Dfzre1/F//jW&#10;l/DvP/gG8MPvAD/9Pv7jO1/HH15/FT97+Tl874kH8A+nbsXbN1yJx4/tx80LYiWHccP8OK6eGsG5&#10;vR04Qiu5l+DaFSdoYmECjIChVZmjologzGZjVGECrXSSiorA4vPzUSqqCBUVt/OxRizGCSzCaplA&#10;Wmrid3C7nCEMqVAWGcstSSwRlAtNcQVgMsxEFNe0gIvQGqPVnKQKU6xkbE11DTZQcQXta2orKOtd&#10;GmkVq9Hh1aKtVsNrrUbYwMaJDazMH60ShSRKicpLmatIqygh8Po4wIqpqGT+4noo/WAfD1FptFRr&#10;VjGHlisf7ho94mEPGqgAQ0EX+rpa0cXzVlSwDZu2bEAOHUY+lcs21pGtVdugC5QTAjaMTiRxxQV7&#10;8didV2NlvAtWI5U/wdUyEETPbABdkx50jtaird+FUMKA/v4EdixPoYl23uYyKnnnK+xb0NChQ9es&#10;H32zQQzNNKJ/tA59/Un09DWhbzyL7BRhl23m97Qh05tCeiiF1okQsnNBApLWb8qDrikv4j02BJvp&#10;IhroflgPy43b0Mrf0j3WiK6xAPf5OwisSKsBSb433m1DQ4teUVuhNh0inQZlvy6tVVSYN6mHJ2mE&#10;O2aALaiG2a+G1lZMkbMBBept0FtplTWs94S63AQQlyf95OL+JDYQWKcl57syop3SsKCsCDqLARXV&#10;akUqyijdPH6gkBe3nDZRZO/Jo/uQDFhgoJoIeWzK+JUy6ScroULj+0vZkgk1PREzRhabECWNt6o2&#10;KDI4V7MZRl4cU6QQ4aFqjOwNoX2qBsk+k3KgBRUbkUeFJhd1w1ZGAR9Xyh0WymlCT+2glSMgnPTt&#10;4T4vEqN+NPSZERu2ITZiRXjQiuS4D11LKfjjAegcMrXAD284hEgijgQrSpTgyvjtaPZbkW10oqVG&#10;h7RRjZSpSll9R8Dl4zkRaFVTXckUEVmnb80ayhigHLho+wLaSjT5jBjPeKgEanGwN4jzJ1O4ZLaN&#10;ldeGdlsJ2u0suFRyvvJtcJZthJ8FdDJVg5kk1QBhJ9Da21aDswcacKC9Fse7/YRDK+5azeKmmVZc&#10;TGl/0WgSN69k8fR52/HchTuVeJX28O1bz8U3HroGH7x4N37/1lMKuH77+edpDU/jn7/1Fv7tR/8A&#10;/Pw9wuo94Mfv4z9/wviAjxn/+/vv4t9+8E3854fymFD78H3889c/j9+89Wn88vVX8PNXn8evXnsB&#10;v3j5Wbz/2L1468aL8fhZe3Df3iXcu2cJt63MUpEN4ERHM442E2BUSbsVK0kIEUjLBNoCY44NxVw6&#10;gZWmBLYTSMupMFaopJaSArcGbhv4vMCKz2X4WnMEKy0xPk4osb05g5VMmuorjmnaxSkCS9SWorgE&#10;VmIfuR0lwNYso3TWS+e8WMUz8ApIHxdtoqeKDYwGrWzNk6YKyAK3NawU2kJaPl7nUoJLQCXQkmX6&#10;/zt4/X2svy4h/WNFuWIVZSyXLKCRB4PkcquvQV93CgO9TVhdmsCeHbNw1xpgtJbB4q6EkzbL12JH&#10;TcqIYBuV4bgb23e24+qL9+KhWy/B6lQnvK5yeLwqNPW40DXtxQAdRi/B0txLQMS1aGnxYvvyKJoJ&#10;f625inVtI8ptW/m9FWifqUH3lAvDdCYjkw3okQ79nghaO8KIpv1wBI3wJuyo73QiMR5Ay7QbPfNO&#10;9CzUoGvOjm5G55QDnRO1VFJWGGrzUWraTNXnRseEBy2jdqQHLQh3VSPWw/rXV0Mra0GakRmwomWY&#10;r3M/3mNAfXMl6vmbGtqq+F4T4ll+rl2sJR1Pqw21DWrW2XwYeG4M5grIcmZra6QWQlbzlvnOMkVp&#10;Q0FJ4ek8RSkVKFNzBGCWGivUOg1BlqPML5SRscq4EEYiFEAzJXrRlo2UxpthYAXXVpYp75HJzYWU&#10;kZJnyBMzIdblQOso/feoGxo3wWPcjIraPPhJYHXdFpjTOchMm5GZMKJ1kpJ+PgBnhNZQs0HJmGj1&#10;VCt3UDbT88uYlcLqzVBZ8mAPVcMQoJqrI5V9JYxiJaobVLDEDXA1E2KjDWhIBkjqIiUthqpKDaeT&#10;vtvF19xWdMgyYiECzC1r9mmVqSHNVknup4Kbx+IgnAy0EVWEdhVPVhUtQDULpYSexDdRlcpk7LTX&#10;gJ0DGRybaMOlyz3Y0VKLw1RN+7vZarGSSEbRMG2zq2gTfDyG7nodZiit22sK0MNYjBpwwUQcJ4Ya&#10;cSTrxxVTady00IGb5ztwzXgad+8cxItUWO/cdh4+R0sosPrS3Rfj/Sdvws9euRe/pNL6zeuP4o+f&#10;fQp/fPtZ/PkLL+Efv/4a/uVbn8V/fPA1/OfPvo3//CnBJND6KUNU1y9/hP/8xQ8AbvGLH+Lff/gt&#10;/Ou3voKff+YVfPjKc/jwpafww2cfxofPPYyfvvAofvLcg/jgmXvx1buvxQsXHMEjh3bi1O5F3Lo8&#10;jasmhnBhfyeOtaVxiKroYHMCq2zclmKEUoJwIlQWxPqlolhRoBXGKu3fGsTWQLbaxO3HwLWdVnCF&#10;KmulKcnnqbio2OaoJERpSSzwdQlRX/PNMYKLSjsiymvtbuMg7aJM++mvs2FAUV4yGNVEeMlithq0&#10;yQ0ZixoRLZV1ZTH0LPeVrAylBI7AaF1xrfd1fby/6+OgUmD1sfcIuIpZNor5XWUCQzboWulyYOPV&#10;lKpHf7YJ46MdmJvrxfhEOyam2jA4nsTwbAajS80YXEwiO0sYb0/i8FmjuOeWc3DqxpOYG0ogQ3XS&#10;yvrUP12HXqqh4aWQAq4WgquRlqyzI4DpiW7EeR6qdBQdpVtQbtqCxnY9xndEMTJfj4mFKMbHI+jp&#10;8qO93YtY0gFPXRUdiQoNzQZ0TrPBX6TKmnfQwVgILiN6l80Y2G4jyGx0RmzsCSh3nE7ItBHGUDES&#10;IzZEBo0ID+gR6jdQSNQgzTrfMWEl2KoJLT2GV3w8LocS7RNmtI+zIRm3omeC38vv7Jt0IzvGGHaj&#10;d8SH1k4b6hu1iCYcSLf4lBtqmqoC2uu1O4syPWpDbmHu6a28YDIFR8Al+bBEdW3jVu4gypwnZa4Q&#10;FUZxvtzmpbqi7Sneuglaqiy7oRoup50yTvqwBC5bUGnPRyBNxUFfHezQwNNUBnO4DPaEHo6UHl76&#10;XW0oF9ZMGQK99MBDerTP1WBqXxIDi1HKxyoeVAzTO7vRPhyGyVMGnbsEwaYaBJocqGSFLzZTAdoL&#10;UGrmvqGESq4IeVXFyNMWQmUvgSNiQA2hVM5jkQFskoTMatQh7KlBOwv2aMyLLrbG7YyszG3z2ZSl&#10;wyTHurOA1pAFUCt9FdyqGOo8AdjaRGoDoaXPzyPEqMKKN6NRX4KpeC3OlVWnQ2bEKzciQZtYX7oZ&#10;9eU5CNIie8o2IELodtQRZjaZk7gNM5EqHKPcvmalE9fv6MbVS+24fWcfHjwwhocPjOOZsxfwmWuO&#10;4BsPX4P3nrgR33rkWrz3+A0KtD54/g78/jOP4R8/9wx+//pj3H8Cfya4/vJ5guvLr+EvX/kU/p/3&#10;vkBgfQv/8RHBRVAJsPCrDxjc/vYnwB8+wr/9/Hv4l+9+FX/6ypv44LVn8cHLT+KHn3gYP3zufvyA&#10;sPr+k3fju4/exrgd33/iLnzlrmsU9fXpq87FY0d349bFCVw13oeL+tupvgiv5jgOEF47af+2M3by&#10;8Z72FHYSNAIrUVsCrx0Ezg6+Js/tIMhWmmkPqRYWMgK7EBYFalRci6k4oUeryX2BlABrsTWBpTba&#10;xzP7s4qFDGOen59M1GFIFFewRhk530dwSbptsYw9Xh06nGp0EFztNh1SBg3qNBVU1gWQpcdKeW3F&#10;Dn4cRusAU4ZJnOn/+r+FzHEUy1iidNJL5CgAq2bDaTVUoTHgUrIE9/Y1Y2S8G2OTXRgabcbMQheW&#10;tvdhcbUHs7z+i3uGcfbZq7jnpsvw4M1X4PDKGEaovIfHGzGyEEZ2XuAVQP+MD90UBalWK6an2zE5&#10;1klbWgeDgY6JjaXavA11TVqMr9KyryYwt5Tme+KYGm1BV1sD4jEnvAEdHL4y1EbLqKzcGNzlQ/9O&#10;HwZ2ejG4oxb92x3omidoCJ228RpkBh1UXQ5YgiWMXCQHTGgZsyAxQJvYU4Wm4RqqM9atGRdiWTqY&#10;Hg05wO+YdvJ3095y2zFZgyyB1T/BmKR9HqvFwJgXWdrenl426m12xFI6ZIcCGBqPoq27DkaKoc10&#10;YUpaG9a/DbkFuae3saJu40nOkZHxRdLHxSigdSwgzAq3obQ0Fx6XBc2pCNSSGYJqS3LJy1gVF62Y&#10;y2nj59lK0Q4VaXJQUk0osYIm+4JI9nthrCtFmT0XdqoLa1gLW7QSplA5rDE11RG9bosBwU4qtKwD&#10;wVYj7OFyBDJGxChd41218ER1cIYoLdlKuGNGKjq2ZiZCVF+kLK5ZTmtXzgJYJnc71OVQG9ZG4Fbr&#10;ylDKQikZVwtyN8PBwtNFq7h9qJPKpwYxRzW6Qm50+m1ocxqUDAL1FYWopQWWu4AyR7GCBVpCwLWe&#10;vkYS0plKipS8XJ7KfMStFWzl7ZhNSuqVWiotNTK6PNQVboGHVlcWqwhWMXQ58Ku3oEG7GcM8np3t&#10;dlw0HceNq9149Jw5PHn+Em3gCk5fuR9vXn8U7953Cd57+Gp885FrCK+r8b2nbsaPP3EXfvrSPfjV&#10;6QfxhzefYDyOP7/5CP7wmYepup7AH996Bn/54kv4py9/Cv/zG+/gP3/4Lv6d8PrPX75PWBFav/4R&#10;/pOw+vdffB//8Zsf4d9+9j7+9PW38LvPvoIfv/oUPnjpMXzwiYfw4fNUWc/ej/cfvwvffOAmfP3U&#10;dfjynVcxruT+NXj3/uvwedqY58/fh7t2TOC66X6c19uMYx0JHO8kwFoS2E+wHOygGu1tx6HuFuxu&#10;TSmQEoW1syVJcCWUWKW6WuX7V/l+6ZRfZDkTaC0QWouE1lJTGsutTYRUhrBKEVoZLLfRdnW2YFe2&#10;nc8RbK0MWkyB15TAq0EyRcgdRbmzKFOA1uYvdtZWo8OhRVeNjJvTIlStUmZGVOVsgYyAl2SBMp6r&#10;YJsAS9LdcLuNKkyUmKKw/mvkbxG4rQffL5/NYT1geSlhOSlh3ZJ6oteo4LLq4fZY4Qs40NjgRpiA&#10;DfF3xmIexOJutLQ1YmisHf3DrRgZasPseBa75kexOjeEmYkOLC1lsbQzi6nVZkwQQsMzEbT31qKp&#10;3Ynp2XYMDiYRT3hhshigYVku1W+BK1JBVVOHkdkwhkaC6O3yYn60E/3tSSTCbvj8egQa9Yg1mzFI&#10;xTW93YfJ1QbM7KFVP5TB0r4UZnaGMUfVNreddn05gdHpMBpTGsRbtJhZjWF8IYjRBSrdGS+3dXy/&#10;iA4qYQJz5UATdh5qwd6zOnHkZB/OOm8AJy4cxjnnDuLiCydwxcWzuOTcCVxycgLnHx3BkT19mB2L&#10;4vCeLtxy9U7cds1+3HDpXuyczUJL8SHp4EvIqQ3bcred3pZLcDGU9QVlhHwewZUry2PnIy9nEy/G&#10;BtrDIHYvTKG6uHhtsYHSfPrOEmWKjizVvUXGeVDZyEKvRSqqHDUvmLkY2ppKlOj5D9Vrg+Gkr6rM&#10;SAVHC1is34ZySyEqrHxszkORgRddtxFF+o3IrdqAzaUbkFdJ1WPO53cVEVSU9IYCVBlLlKkMsnBH&#10;GaFVJlMoZDBqVRnU1ZXQUCqrJWSUMhWX5PWR6Rd1DiuGmlKY7elAksqrtd6HHkrrTK0RaZsGDVX5&#10;LMjFcFfkwkgFKYqrikDW5G5ibCa4tiqTrk08diuP3VldjpBJhTa/FSNJP0ajHrbyVrQ7q9BslJWj&#10;jbSf9PTqfDTItB4ZQ0TINUuCwJQFBwj1G3d34bFzZvHylXvw+TtP4h8evJSQupwK6xp8/6nr8cOn&#10;bsT3n7kVP3nxbvz81XsVYEn89nXCiuD6I8H1l8/ez3gQf/osIfbWk/j9W0/j92+/gN++8yJ+/8VX&#10;8YdvvI7ff+t1/PMPvoh//4gQ+9l38K8E2j+9/zX86dtfxq/efpXf9wI+evUJKq0H8YOn78N3H78b&#10;33v8Hrz36JrKevvmS/CF2y7Hl+64ko+vwpfuvATv3HIeXrvqEJ49bwft4zJuWR7GlbQrxzti2E9l&#10;cbglgrM6Uow0DjP2UR3tomraRUDtImh2CawIrqUMlRe3ArbVdJzPpbG7sw3LBNZSMysPgbXS3kYw&#10;tTBasb2jA7t6unFoeACHRwexs7uNMEtjnp+dp4KbSzdiWO4uKtN+7ErIncb+eoey6nibQ0PVpUYr&#10;I2Ysh7O8QOkCkBQ3Mr1HVrcuyNmMPLoKgVC+zM8jvCTZYIFkkPhY5G8ReP0t5JZ9Lr9HwCXpncQu&#10;qgjG6opi2PQVqGE589ToEHSZEKm1IOwyo77GqDyu4+8MNzgRrrcj0liDBIEWCTuVbXtrWLlzKFZz&#10;hpV4eiZL29eOrq4II4xZPjcx0UZF54XBXIXCUlpW9UY0dXtx/mUrOHHeLJbnmrE4nsJYVwK9VLgZ&#10;ltfGRotiGXsH/Dhxcgj33r0bN169hJuu2Ym7bzmAR+45G889ehGef4Tx0AV4+r6TuOPanfyeRoxm&#10;Xbj/tsN49Zmr8NT95+LpB0/i0VNH8eBdB/DA3fvw4D0H8MQDR/HYfYfx8N0H8eR9R/HCI+fg5SfP&#10;xwtPXowXn7kCrz93LT73iZvw9gs34BMPXYxrLligImzAzZev4Asv34rPv3gX3nn2Lrz6wM3oZYO2&#10;ZcMGlIhVLCgqPL0+YXI9ZF01mQmuZCLM2wCzUYWl2SEMZ1sg0yJkUqosxS8pJiR5WLVOowxQkz4x&#10;WdJMIq+c8OLrBazg+bxohYwi7hdJf5gEIVNcXUqQ8TmqpgIlF3c+inUEWnUBIbcNuSrClFFAoBRV&#10;8Xm1TL5UKWs8VmhVKCWwJB++kk6a3y1J9WUlovU1IFUV5VSLRSgrLYSZvzHgYAucTqE73Ii2oB+D&#10;yRiyoQDSNXokCKAQ7WbCUI7aElpA2mQdC58swy7pfit5zJLGpoqFsYqKVFaAscg8NJlrxvfXyNgs&#10;ix5hE1VkyVY4CzeiTpWPqE6W3a9A0qZG2Kyi6pIUN1swnTDhgoUkHjl/Dq9dux/ffPRK/OSl2/H+&#10;09fjxy/ejo9evhM/+cSt+MUrAqz78Ns3HqUdfFyxhxKirv5AUP2B+//01hP457efIriewO8Jsp+9&#10;9hDef/5ufIfxzWfvxDc/cR++88qD+OEbT+Knbz2Pn3z2eXz/9NP45ouP4N0XHsZ3XngIPzn9JD78&#10;5BP45pP34BuP3oHvPnmK8LwH7z7AwnPbVXj7poupsC6jTbyQcQHevOEkPnP9Cbx25SG8ePE+PH/O&#10;Xjx11k7ctX0CVxNe5/VmcKIriWPtMUWFHe1I4lBbXFFhexWAxbGDkFlNM6TPqymOlUxMgdgyG5eV&#10;1jQhlcFqVztB1YbVjnasdHZiexejuws7emTbjqXOVkYLpvkd49EGAspNZUW74jYrS/dLKmfpClDA&#10;xZAVmdprNGhlA9LESMqEeg3VuUzd2bpZmcIj4MrfRnCxdReVlUdo5VBd5SoK6/975MhYI362UL6H&#10;5WdtzUWWm7ICmFk+ncZK+C20jVRfESqjGCNkqkajw4BwrRl+lkW/y4AAo8FrQaTOjhCVYz33GzwW&#10;ROtdyKQa0XQmoiEPw4u+7mbMTQ2hjarTbtahspwqsioP3b0h3H7HSdx5y3Gcf2gSd1x+GEsjbehK&#10;16MtFUAq7UMy48HgcBgnqXqefeYSPPPAeXj6rnPw4sMX49NPXY23nr8Rbz59LV5//EqcfvASPHvP&#10;SexfbkVrtArnHRnES09ejsdPncDDdx7FqZv24YrzJ3DO2X04fqwbx87qwrHjvTjreBbHT/C5E/04&#10;enYWR08M4OR5Y7jkwmlcfuEsLj45jXPPnsTMdAJtXU7s2duJ669ZxVUXb8clxxdwwZElZMI+bNm4&#10;QZnTvKGQ4FobbEpwUIIJuNZUF1uY/M1QUy1MTbIVPbKCWosaxZs2KH1bSuJAXgwNVY2E5KUv4OPi&#10;SgKLLZiy3BihIbmBCsv43gpKVxnkSitXTktXJuBhC1RUVYpCTQnK9HyN0JCBppVmvsfA54wFyNdQ&#10;ctMSVpioqKhaJN1FeVWJAi5lAQ8FXGtL7K+Dq5LyX6XlvkZNxaVCRXk5jNoqeC0WdEYjhFYQ7fUN&#10;GE4mMBSpZ8trRJaFYiLqR7tDh5q8jbBu2wQ9oVXO81DGFnQ926UyEZchS1nJKjBVJWxVeZ7y2RIU&#10;MlSbN0CXv4mxAbUVRehlwRMVVl9dCGcprWPFVqQdxbQ5Xly3vwfPUQ5/5/Fr8MvTp2jRbsWPnr+Z&#10;oLqbquoUfv3aKfzh0w/i159+GL/+1EP43Rtr0BJ7+CcqK8Uavvkk/vGzz+JPrz+Jj168F+89fpMy&#10;POLLD12Fzz9wOd48dRFevukkPnH9Ofj0nZfhS4/ejK89dTteo8178rJjeOj8Q3j4ggP4xHXn4I27&#10;rsRb91yDL953E9595A68+9Bt+OI9tIS3X4WvUnV9juB67YrjtLLH8KmrjxFcZ+NVguuVS/fjkxfs&#10;xwvHduCBXVO4fXEI105lcVF/BsfbIzi7M4ZzCbJz+5pwoofqqz2OfWzxd6WkH6yRAIsQWlHM8vEc&#10;t/NNCW5pVTpasH+oj3awC4ttLZhtaSKgMhinhRyh5R8iqLrrqEa8TrTW2tAq3RkOPVqVtM06ZS6o&#10;rPrTXSeL9NqQ5bXo8csUoGq029VotlUixTLtZVnRSX8UoVNCaBUJtLZuPAOurQq4thFa2zZz/+/i&#10;78ElakvGG+Wz/BTwewRcJQVs/IpzoWcZtVWXwU1YNth0iDlMSDjMiLD8NdYQVIRto9uKiNuGEI8l&#10;zGOK+5yI+WoQ9TqQrnMTFkFkaIWTUd+ZYRa0nVSWTcl62sA0OlvjcLtdylS5Sm0unL5KTC8S8Evd&#10;WJ7uwJHtI1gZa0Nfax1aUx4kE240hGxUajXo66/HwT1ZnH9iAkcO9OEA7dp5Z4/j6kuWcBkV2xXn&#10;z+PKkzM4fngQ/RMh+EMqdPTVYu/Rfqzub8fy7mbsOtiB5b1UdrsztJFxDMwG0CN9XrM+tNFKtsx5&#10;0b4Y4OM6jC7FMLs9jYm5OHoH69DcWQNHXTEaWs3onw9jcnsMI9MRDAw0oKs9CG+tgUKK51z6uCQf&#10;l0z3kak4MuN7LXFfLmRe0lZaRLfbhGNHV9GfTaEgdwMKaLvKaJUkedjaIo1UO7Rhf812SssmK0cr&#10;ydAIsvUoIsyUdM9qQoeAkYT/ZZIwTFcKFf14NS1Vtb0SBraGekcl1JYS2IMGmL3V0NjLlVnwVZZS&#10;ZTJqWVUu/0+BskRTKb9PVh4qF1BJSg9dBSoILuWxLPxRqYamUgOr3gyfxYForQeJWjfizhr0xxrR&#10;VeeCrMW3yBZoF9VBmL/RQXDZaBH1+TIyWkZIb4MsjKBM6djKlpQhK8JIn4gqPx+68lJoeA5K+Zny&#10;3I2KrfRrKzBDO7RMtRGupjIt2AiXaitVWQmfd+OynVk8efVufOXhS/CzV2/HT1+5nTbtJu7fSUjd&#10;i998+n7aN8KKIbbwN59+BL8jtH5DiK3ZRFrEd56m4nocH71wD7732M1459bz8dJl+6ngzsLrN53A&#10;y9cexvNX7cfzVx/FM1ccxVOXHcYDJ3fi3rOWceVCHy4ca8elE124fK4fly8N49L5AVwy16dsb9w1&#10;iTsPzOPW/bM4dXgZzxJuL19+DC9cdAgvXXIYr7Dlfu3qs/AyoXX6isN4+by9ePb4djyyfw53rQzj&#10;xtl+XD3eqaivawixK7h/8VArzuvL4FhnAkeowPZSJS3H67HIyjgncxKpIOapxGapvCaTEUymYphq&#10;SmIoHkZPQ4ANDgu/34tUjQ0xuxFxVnzZZmi3WlmxW9x2ZBxGpGzViBIOSUkgaKdtZ4HvrLMSXGsL&#10;amS9JmTd1UonfdqsRoBl0cyGV0WVJJOY18GVK6tRbaH1E2ht2UpwcZ/bvwXV2MdCHssASYGXAC9f&#10;QKgoLjZyJSwndAaiuhwGNYLy290OhJ0EVa0djYRUkLCK8Lmk24l4rQMxRtxNy0gwp/wupP21SAWp&#10;uGjx0lG3sk00utDVEsKBXTNYmu5HazKIGqdZGTpQUJFLEZCPRJsLg+MxzC+0Y2o4g+n+NIY6wwSg&#10;B76AGQZTKUzmIoSjRowN1mN+OY2RuQihEcLsUhKLKxkldu3twOpqC/oHvQhGKuCrL0HPgAeLO1qw&#10;sCNNQEYxsxzD4moC21dTWJT+sKk69I970DvlQ8e4m1GL7FwA3dN1BFoQ2QmKiD4PLa0Lfiq4KscW&#10;RDpqCLZ6dEwS1EMEXa8fmYwbPq+B9bkQ+axnSue8EEyAtZ7xVPLDi0XU0LrNjXVh78oIFUsRNlOm&#10;FZTkIE9UFC+0hNhFSUErwyYEUMWElyguJf1NMa2i5Hyn4loHmbImo3Sms7CUskLLfCwtfb/BVU04&#10;EVouDbR2qjFdPkxeHZyNVmVrcFXBWCNrrRF02jxCqkRZWVtgJUsYCcQEVhKitqS/S0VFJhOxKysq&#10;Yam2wqm3w291IVRTgwYW+M6Il5XBjr56B2bjXgzzxHgJLa9i/6iqZOyaTOU4M71DBh3KLXDphJW8&#10;Y5IJo2wbgUVbLat2F+Sx0PO8BXg8q31tODDQiXYWIjOBX1O2FQ3WUnRHjDgwFsPdJ+fx1v0X4fuU&#10;4R88fz0+oMf/6cu34RevUW0JuF5/gPbwYaqsR/hYFJfsC7ge+S/733/6Vqqhi6iGTuLTBNSLl+wl&#10;UI7gNKHy6pVn4c1bLsQXaPfefep+vHPqJtx/bDcuGaeC7kpgf7IOu6O1WI34sJpoxAItx2q6Ebva&#10;wtjbHcb+bAQ72utxdDCFqxf6cQthdt+RZTxxzm48Q1C9cOF+PHf+HsJsH546ZxcePWs77ts/gzt3&#10;jOHmpUFcP9eLu3aM49TeaZzaN4sbqcQuG+3EOdkMDlIZrPB/zlL+zzb6MVLvxnDIh5Gwn9fDjRYX&#10;1QYrd4QWqt5MtaxXw2eoQsCghU9H2Bg03FYiaKpCxK5DM5VKs8uOJqeNitZEaOmRpooRcKVkhW+P&#10;Cd1+B7q8VvT5ZBl/KjG3Di122jQ2dHYqIjVb8zWrSKvHyJdFNLZsRo5A60yIZfx4rD//t5Dn1zry&#10;JQ10kXyngIvCoIoCwVRZBhsb1ICV6qqGwGKEnYSUi7BiYxp3EFQ1TiRdBBWVU5Igi/O4klRdkocr&#10;6rMhTPhGqbQSDbVoiQeQiXhw9sEVXHXRMfR3xNHgM0Etc/woJiRrQyhpxshMGPOLGcxNNmNmsBXZ&#10;5ggaCHJZaaeCrkZvyUOqxYLtVECrO5swMhnEKGNhiZaej5eXUljdnsGB3e2Ym42gu8+JREaD4Qk/&#10;VnZmsERYLe2IYYIKa3TSg+lZNkILESwQZvMLUcxxu7yL372nGbMrccwsNmKKcBqdDPG7Aki3OglD&#10;NjhNRvRPNqBz3IvmISchZkUobUIwbIDPb4DdWA5N0VaCK3fbaYGWAi5lS8tXsAVV5VsxwdbxsuOr&#10;aGqoQQ5tUBkrZVnhJhTJ9J5SWbixUEkdK/tiFSXJl6K2CK4CmT6kQKuUaqv4Y8qLFV36pGgRpX+r&#10;VPLumFXKqr6iuKqptsoNVFCyCrDHAK1Dg0oLf6y1gkpMAx2VmSxzVG3m+41arC1SW4kyyvBSqj/p&#10;sBdFp3TcixosL6LX18Kmt7HQEExmB8FF2c3WKxujPPWYMRTyUG3F0UwZL1lJAxp+hmqzXPo8CKsS&#10;CRbSQhZMueW9Dq58pXXdzMK6UfHem3iOtGW5mMgmcWx1FOOtQdRVyCo+OcpI7WavGtOtHlyw0oFH&#10;Lt2OLz1yMX5IYP34EzdSad1GS3iKwLoXv379Pqoq6YAXe0hwnX4Iv3ztQaWPS4Al+z9/9X7awhvx&#10;+TsuxNu3nIu3bz2PsDqCz9x4El9/4Fq89+Qd+O5Td+Gj00/gz19+B3/4wufw/nNP40v33oHnLz4P&#10;d+1ZxbUz48r8xH0ytioWxITXhlGvBbMhJyYbLJiL1WBJMqx2NOJYbxrnj3Xgspksrl8exl17Z/Eg&#10;QfXM+YTWyV14nPsPHVrA3bsmcDvtyK0El8QtjDt3jeEewuu27WO4dnYA5w60YTcrjkywnmxwY5Sq&#10;t9fLVpbRWmNGlFAK8pr6GW5eSxuvoamsCHY2kjWqEtTyuaCxClECqr3egxYCqY2KSyyjRJvHjpZa&#10;K8OMjFNHgFVzq0eb0u9FcPkZbKR6WL663BaE2PhZC2UJfklTI53zm5XO+TVwbSGI/gam/5/ARdW1&#10;NiA150y21HzoWSZtGhW8Ji3qbLSHoryouFK0hEkqxoSL8HLSHgrMFNVlV2anRAisZL0LYW5DtLud&#10;mQZMDrZRZfWhgVBuiftx6bkHsGN+GE1xH6ol0SdhrKkuRF2oGuOzMUzPpzFLcE30ptAW88JNd6PV&#10;F0BvLiCEHBifjmKR9m1qVoZe1GN8ohFz81TAczFuk9ixoxU7lwke2rdsrxMeXy46Oq1YWUkpwNu5&#10;qxkrVFrLKwnsmo9h30oa+1ebsIfA20nltrIQx75dLdi1I4Pl7QnMzIYwOFSHphYHgo1ahONGtPdQ&#10;ldF+tvTY0Zql0mwjpNOEdcyOANVhjbVKudHxV3CJ6pKQaT+SPdGsU2FutBcDHTGUUjYXbtoAVRH9&#10;v4yjoOKSUfIqfoHJrFPAlSvzFHmi8sv4PUqaVenjEmhJBzoBRmCtg0tScxSpeWKrSlAiq+4YaR/N&#10;tHYWWkZHBTS2cpTSEpbqS1Eo47JM5aiu0RJcWlRTzVSZaSX15cqyRZJ3WxLoyyIE0tdWzsJdxoK+&#10;np9aWfyVdtGktcBUsQauMFu2DKV3K1v2mF2PHp8DO1piaDOqEaV6c1A9VW7eqOQjVxYKZQEtZqEs&#10;YijQYiucu2WTAq+cbRuxledG8uSbaAvmW2O4ltZqKRtG1M5CQ3sYJZzjpjL0BHXYP5rAHefM4tN3&#10;HsN3n7saP37pRiqtW6i07jgDrvtoCQVaD1JRyfZhRVn99tNrnfMCsQ9fuAvffPhaZeGLf3jgKsbV&#10;+Nq9V+Lbj92CHzx/L9579h588OrD+Pnrz+B3n3sJv/viZ/Dh6ZfwD088iK8+dA8+d8cNVEkncM+e&#10;ZdyxfZbKaAzn9rZjr4xIZys8yYqRlcVlaWv7XZWEi1VZyGIvrfSRbBrnDtNiTvXgViqwx6i+Hj17&#10;Jx4+vIhTuycVaN1Gqyhx6/Zh3ESlJvs3U7VfQ0t68VgnDlIVLKeDmIlSYbEy9noImRoLmhwWJKxG&#10;ZUaCR1OOWk2lMuTEWFYCIxs/e2Upn1MhQGjFCLgmVnYBV2uA0KOF6vLTWtBatdB2tRNkXXy+g8fS&#10;7KL6clSjqUaPblb8PhkmQXD1scJn+b/jFi0VcQHU0h91RnGt3VVcU1wCpK20ibL9fwfX2ns+Di7p&#10;pJcl+iWq6FisVcVwm2gXWfYaRVXSLqY8bEwJ3JTXjaTHi6iL0PJQhfEYI3w+xN/ZyN8ekzmYXWGs&#10;zPTgGG38eWwwZkZa4HepEQkYMTvWir7OKEx6lZKRRVa0CjRqaOEIjtUOTI6kMJ6Noj3phqdWwJWP&#10;ugYDlVKGKiiBySk/RmUq3SSt+qxAK4GFBSq1uRQWCK/VpWZMj4eRSlQjVF+BLC3exDgBNxPBdtrJ&#10;HTuasIsKbRchtYOwXJ2LYnUhhpV5qq4pqrAZ2s/JekyOBzA+6kNf1o1E1EB7W4gEAdXWRZXZwgap&#10;k9ev3YmOjlq0t1NVpn2odVbDZKBQIU82bMvbdjqPwComsIrZIpSXFqKKBUZSzBqqq6ASKPHilRTK&#10;ROtCKqtyQqpMgZsk+bKyoCmKi5VdViqRfNCK8qI9XAOXpMH4G7hkuISyrShCEcFVzJZB4FWhdMqX&#10;0SZWwlhbDY1FhQrayAqDCla2ir5GD2oplT0BJ0LRetSHAqjzexBkyDbUWId4LIRUMopEPIxYpAHJ&#10;ZAS1lNoltKy6imrYtawU1hpEKMsTlN9paeFoGdtpS8ZYAdpZgMOEnZmFt5KAKmVhXQMXCzPPQRFD&#10;AddmgdZaFFBpmctoqduTuPXQdlw41YcTo23or9OjXrMJEW0+MlSLGXsZptiqXbqrFy/cdBDfeOZK&#10;/PT0bfjlp+6kFbyLsLqXcT/jAQVcv1Ns4qOK4pKQjnjp4/rZK/fhR8/djncfvBrffuQ6vP/kLVRX&#10;t+P7z9Jivv4Ufvf28/jw5YfwvedO4cNXHsHP33gaP3r1Cbz7xD34ykO34o1bL8PrN16EN64/H8/R&#10;6j10eA6n9szj0pEeHCeYdhAmMwErRmjdB+xqdBG4bbTnvS4jphtdSm743S1hHO1NKn1kN1NhPXB8&#10;h5Im586dE7iZauzWpRHcvjxKaA0pfV230CLeSHhdOt2NY31smZtkPqMPYw0uZQXqdoceSb2W50qD&#10;ukoVaitKUcPrYJVpVyw7pgraK0LLR6CFzAbECblmVuhWP9VVXS06ggQWrVQLr7Us1jsQDmIgWofB&#10;WAA9dAttPgsyhNc6uLJUXL0+gstrQhdVWZplwEdAavKorGnvJI1z4TZR1QTXGbW1ldd9HUr//4Br&#10;PfGg2BwrFb2HjaR0yMuc2ZBTVJeF0LKjOehDqo5l2VeLOBvXMI8rRrhLX1aKlrC3I4o9K4O4/IK9&#10;OP/sZRzZO45zDs1hYbwd9bVV6Ej50BzzQ6cpVbIqlNA5mRwF6Oj30K41YWoiTScVR0vMBZezHBZ7&#10;AVo7fZggmCaptObnGzBNCE3OJDA+Gabliyngmp1OYoYxO024jUUQi1YTXnpMEWKiwBZoH5cJviUC&#10;amUxjkXaw0UCa5aqanIqiKnpBoyO85qM+TBAYI2OuDE86MJgrxttzQ64XMUI1qnR3GJTLGt/nx9j&#10;/fUY6K5DO1V/vMGurG1hoApXV5Rjw9bcvNMyWl7WdZMpPX6LAXODfYgHfJDFA0RJFOYRRAXFKCCw&#10;tubLQhgqBWSSzbGWAFBWJKGPl8Vii2kPC0vWgCUWcT3kLqNMJ5J9UWMFhJ0MZZCQu4E6i472T6t0&#10;rGuMGhj42GrVwWyphpsFMhqqRzLSiHQsgqZYDM3xOLoyLfTqcmu3Gc3ROFuRBHrbWtCWTvBxCMnG&#10;ENwOG8oJUY1apSRy81stiLtIcY8PSTMluE6LDh5DrxQQqswgLacMSKwQWBNchetBhSVRRFhJlOZt&#10;UmYQaHM2YjTtxqfuvxLPXH8MIw06DAZ0iBuL0VhdRGBVoN0tA1SrcHDIh7tPjuCzp87Cd567Ct97&#10;+Xr88vW78ds3BFr34fdv0hp+5iH8nsCSMVp/flum8TyJ3wjEPvMofvvmo/j5aw/gw0/cg/efvh3v&#10;P3UHfkBgfe/Fe/DRpx7BT197GD9+5QF89OpD+NWnH1P6xn7J5370wiP49hP34f1n78e3nrgDX77/&#10;Orxz92X45PXH8ei5S7jvyBxuXh3Byf4Udqf8mK2vUVaezvL8t+vVaDdp0EO1O+g2YSK4tlDFYtKD&#10;/d0RnDfRhlv2z+B2tv63rI7hpvkh3DZDmzg1gJunB3ATreH1VFpXzPTi4vEunOinnUiwIDfUYogN&#10;UZZWqNmmR6aqGunKagTLy2EvKYSplKq/PI8AK4SPlbBeKxk3aImcNmQcZgVSKSetoJsFnbawgWXH&#10;TwUesRvYKFloIwnDWhOa/TyOqAdtQRs6COQeGcsVsKCVYJaQPshmlolwhRa6bWykcmjteO2L2XgV&#10;MHIIoK1/jf93cIkykz4xpSuB7y+Qu5RyQ4vQkjvUWknhrS1RFFe9k+AiuCO0rxJxWt5UgxepcADJ&#10;kBfxkBsRnusYLXskakdnDxXxdAfOPjSLKy/ajWOHRqlmWrBztgUrE61YnezBZE8zwp5aGFjeVaxr&#10;slqO2lCKaMaFsak4IUIb2NWITMgOl6MUgaAawxOEz1ITIZXANPdnCKI52sNZKq6pqQjGCafxMUJt&#10;LkPghNCbDaAxwgYkw8aMsFtYDmNxuRGLi1RT00F+rpG2NIzJ+UZa1AaqOW6nQ+hj+e8b9mNwlEAa&#10;cGAgywakx4mmDK9fPRuusEGxjaG4Tsn+Mj0axfxIEgMt9WgL1aKBoLfrNVCTLRu2Fmw7vbVgq7I6&#10;SDXtWzYTxe7ZcXQ1xaGl5dKzlZNO6C28IJK6NaegFHmFJVRm+ZRu/IcNfqVzXu5CSh6vklKCS+Jj&#10;0JIQu1haKUMiyrgvYKPiEstIJSZDGHRmqixWEmUgKW2CWleBaj2tIGFitVFK0ho01PkQC9cjFmpE&#10;KFiHSH0DL26EEeZ+EPHGeoTr/YhSfSX4vqDPAw+tg5sy3MHCXsuW2mnQUoazEAQDCOt0CKor0GQ3&#10;o7XGtDZqviQPxoI8VOTQJrKwFm5es4gCq2K2wtIaSweulgWiWlWACtrEvrAbl+0eRZdXjaQuBylj&#10;AQLlm5XBrK1OLbq9WkwlrDhvIYX7LpzEW/edwPdfuh4/+dTt+NUbp2gHTxFa9+MPn5XR74/iT5+V&#10;oQ5rwx1+z/jV648o8cvXH8VPP/kgFdUDtIT34Xu0hN975h788MX7Ca7H8IvPPIVfvvk0fv+FF/Hr&#10;zz2HH7zyIL74wHV47bYr8cjFZ+Oes/fh9iM7cNXqBC5fGcWFc304j5bjwvkBnDuZJYjSSm4sWWl6&#10;hJWol0qgiw1Hh7kKWZsW/VQsgy4DBmrZ0tZbsas5gD1tDTiX9uR6WsSblxmLtIkE1y0TfbhlZoCK&#10;awBXTXbj0olOnNMnmVVZSWTKFYHSR+C02wkXsw4RFsh6mYwuqbhZJiQLh4+qK2mmUqLKajKbkHQ6&#10;EHdY4ddVoZYV06EupRIrVgYFG9jYyIriyrqW+bIo70ZoJW12aQ7c+nK4eC38LE8pWq7hphDmuuMY&#10;b2ZjaNciaaPiKi2DasMmqmuqbKorubNYRPWVR8WlwEuU18f6uv5vsfXMVukLZXn5L+DKz4G6aBss&#10;PEY31X0DVZZM+I/RRUQZ8ToX1ZUHsQYPojxHUYIr3EirGKW6bK/HxHQ75he7cXj/KK6+bBcuPDmH&#10;Pds7sYPwWplmTHZisD2KEK2yngpV1jmVVYNKKmgHCarRCcJpJo3BzhASDRbUEFz1YcJnqRWLOzsU&#10;eE1OrQFr+/ZmBp9faMLcbJrgogqbiGNwoJ6gqaHrsaBvsJ5KSlQZFfR8iGothOnJIC0g7ea4H5PT&#10;/M18PDTsRW9fLfoG3Ogf8KG3l4977OjpsqK1lTY5aaJbMmNoKISRMQKOcMv2eajIgliaoU0dyaAn&#10;U8dzZIfDrCGQi7BhS8GW09sKaIEKtyr5qlcm+ilVXajk41IWgJ72JjRSvuZS8sr4rpyiYiXRmKzf&#10;ZmWhsrEVzOWFkcGqssKtKK78IrGDoqb+prpKKP+VMVwaGX+1NgZL1JZsRXEJsGQsljIei+CqkHEo&#10;bClU1SVUX9WwEF4OlxX1BGU8HkUyHkMqlkAiEuMFDiHSQGgF/fDVOngcNfB7auBgpTBTuVkcMhO/&#10;CkZTBcwsxF7K9CRb6oTDgmA1Wz5tBaJyi1rNClO0RVn9RdbME3AVEVzSv6WsAsNCKCu+VJeVwG7Q&#10;oKIoBw6qgoXuJAGlQUSzBX0eyTBRoKybKB3zcaOKSkFFxaXDOSwAT1y9A1954jL88OVb8LPX7yOQ&#10;RGk9gD++9RD+9Dah9dZjyhgtGa/1208/rEyg/jmh9XNl+zjt34P4MRXVR689hg9efpiW8F588NJD&#10;+MevSKLAF/HO/dfi1MkdOGuyBdu76zEat6HNa0CqhjaYdjxE++2vLESQlcfPc+1jg+XjNqirREKS&#10;3lGxCMS7CJV+2qpBKoEBlwmDdipJm472kRbSUY1J2qx5yvftcTeO9SRwOQF449Iw7lgZx13zI7hr&#10;bkQB2HUTWVwy1IpzBzPY39qApUY3JqSfidazi9eliSo4w8YkYVUTLPnwqrYR/JUYrPMqKXGGG4JI&#10;m43wVKhgKCtHNcufpqAAapa1Sl4jGZIitq5ErFg+yx8bHLF7ZYREeSFhwXJcXriFsQnlbHD0VN/S&#10;2X3+4RU8fs/VuPDQMpYG29HZ4IOprFS5CZXLKCN45PoXyDAHKqutLAfbCDRRVB+P/wIt5bm1/Tx+&#10;VhRX4cfApWJU8DeZWNY9VJkhr9wZ9CDVSPXfyHKt5OxiNEq4EaLKiMW9ShaH0ck2zK30Y3X3MM46&#10;OoGLLlzE+edOYXVJ7hTGsDzbjMmhFMZ7U+jOhFFLMBYT/rKUfV5xDow2DeFByzfbg/7OKIJePetD&#10;Iex0A009AXSPhjA8vdaBv317O/bt7cWO1U7FHk5PUolNpqi2Yhjsl/4tKsC4AxNTacyIKptppDJr&#10;wBgt4MRoHYNAoz0coBXsH3BilCAbHPBgZCSA4aE6DPR7MTzgR0+nC5k0lWbUqKitXkl6OBbE2Gwd&#10;1Vktsj0sK1R44wNhuiu/cre0Wkv2VBaI4tpyWpar35qzAT4WpuXxfiQCNcoJLty2CdWaEtQH3Kiu&#10;qqQlLFDyw+cVFKKUrVwVAVNG27eRqkNGDAu4KtT0oBrNX6G1vv2v4FoDldJRL53nBMf6gNI1xSVT&#10;eUqgZqVXGysIL5WynL/BpKX6MsFFOHk8Lng9HrhqnLBZrbCwcFvYMpuM1TCw9dbyO7X6SkWxaaQj&#10;X4Zd6EtgJAidunLE2fJK526MSqyO7xUr4tdIauW1VXsqaYWV/g4WXKWPi+Aq3roZeh6HjS2+ukRu&#10;cW9Dd9THlrsBtvyNaHVUoruWLWnFNiquPHj5njpVHu1oEfqDely+2oNP3n4c7z57HX7w0q342RsC&#10;rnuprP4Grr+884QyPkuBFy3jrxk/ff0xfPjag/iAausHLz9Ia/gAfvjqY/jojefxy8++iF+8/jS+&#10;8ugtuPv4CuZTtej0aNDMApl0ldE6FSFA2+rU5MKrK0UtbYq1TPJQFUKXlwc1K6Mml7af11Qygcra&#10;kE42On4CLVxVhha7Hv08V2Ns1MY8Foy49EqMuquV5f5XE7U42NGo9HfdsDiEO7ZP4K7FMdyzRIAx&#10;ZCDqOVQ3B6hudiX9mJeVeGoJLVsV2ixViPFaNxImDaqtyJjyMRIwYyHqxxwVcxvVlZPqXWYviAIq&#10;3pqLstx8QoDlRuYU5uahSGAlq0kRYgX5fI5lsKSQz0mfrFzDojwG4UZ4lOQVEGhFKNi6kYqkAN0E&#10;6QXHV3H1hUdwwdFdOL5zGWMdHbBW0mUQXgUbNyrXXyZQ5yo2cfN/gdbfg0sJPqdYRQVcW5QR9DIk&#10;Yt0qltHd6FnOa9lINAZqkYwEGQ10EeIgfAjRKoYiXiSSkiCwEU1tYfQMpDC50ImFnQM4cvYcjp01&#10;juWVFixIZ/p4PWYmQlikktq11IN9KwOYGekkmCwopS0tKMpVxjpaHEb09bZgarwbzYkAnDY1TFaq&#10;2zodGlJ2hJvYkLdT0aZpv2nd+vsJsy43lZAO0YgezRkngUVbnrAj1GiCn+W5pc2NMVrISdrACYJr&#10;htuluQRBGuVvIriyNUpMjgUIoAAmR+owMuDFyKCfcONxddYq4Ao36tDZ4UZ3N6PXiaFJN4bGqc6G&#10;vBgl6CaGw+jtqEeNVfrWN1DcbMOGQlpFGd0r2RqbJJXuWC860hGl70rWMCwW6a2pQI3dRnipUcCT&#10;n8+LUMjCUEEpH401QK/XYtPGDfxSWWpcDW1VFSWqDAxds4frqksgJgCT52Q8lwxIlcUeZeDqWsj7&#10;6ctlXBZDJkyLbVwDGaHGkKEOarGQbJU1BI6aIBSoyXgtucuopYKS5+UOYwVhJKPoqwgwrdx95Pvs&#10;VFYuowbJOjdS0jlPEAZl7UMqjhr+FllmzFKaCz1bao0yoFSyXLLFZKgJbqdRS6jJZNzNMKmL0JPy&#10;od5eCX3+JoRtFQhbKuBX56GBryUJ3qS9GO3eCqx0BnH9vlG8dvM5+MZj1+BnL9+GP7xxF/74xj3K&#10;XMM/v/0A4xH85e01cP3lnWfwhzefxK+ovH50+hTef+UUfvTGE/jJO5/Ah2+9gm++/Aw+df/deOCy&#10;C3D53kksdTZiLOFGj9+s5BeLm3hMlNQ1vFZWNkJOnrsgLVkTlUyalttnMqKmWgtzBc9VYSGjSFlK&#10;XpXD68qQKU7SWW0uL4WH501WI8rS3o1FWKgCJgx4NRit02IpZcVeFuCT/WlcRUjdvDSC+w8s4s4d&#10;k7iJtvGykTaczcq3PxbEdqqasVozeqjYWmyVCGvyEVHno9Oqw0rSgwsnMjh/qgdpqgUdQVFCeGzb&#10;sBFbCIwC2vdywlVUVcl65BBcClgEbGLFcvmetRDFJXfx1hZuzVP2y1k+ZSEJmficv20j8rdsYCNU&#10;iuFsHPt3DuPwjgmc3LuAnawDEbsZxWfUl6iwrXzvNlkb4e/AtR4CK+nzWs/jtZ4xQlLhCGRL2EiU&#10;MgrOzEZx8ho11NcSBI1obU6gpSmhdIOEQl54620IxJwIpJxI99VjeD6DXQcHcPDQEA5wu3NvFgsr&#10;zZiV8VEzIezansahvd248PgUThwYwxKvQ2sqyDJfCkkCKjfRamlLh/taMDvWiQwbhoDHDLdXjc7e&#10;OozPUk1NxzFGZdXbHYTPS2Uer0b/cAOyA3VUTUEFZO3tTkJLDZuD9cOxDeGMERNzSUzNpwjRJuzd&#10;04Xdq7SzU1HMTtA+yl1Ewmx+Su4kNmBqrI4RUPZHR+U7fWhpoeKKV9EmBjA0GEBvlpaSimxIlNqQ&#10;ixHAYF8DujsbaG3LoNZugZl1akPetk2nZUmlep8LU8O9lJqtCPAgVZTmkj5CCkxJSdEZlVOrrLIh&#10;HfGyXJCs9DEzO85/1IXNmzcqq9qWl5dDpZJbsUVKP5fASmyj5PuSznllKtCZKCK4BF7ryksgJkBT&#10;VvQhxNYgt2YfJYplXBa3KqoGWTBSQxipCbZKsZb8LbKVidWylRDQlfO7ZLn9KqoHE5WWkzaxXixR&#10;gDJVRlo7bfARdO7KUtTwd9j5exyqApioppTMmCx0MqlcxUqsKy2GmuekNGcTYbYRBkKugS2XuWQL&#10;LMW02lR2blmEgdbER/WWooKd6w5jz2gCuwYjuHClAy/ecADvPnEFfv7a7fjTZ+7Dn968n4pL+re4&#10;feth/OVzT+Evn5e8Wi/gj28/j5995mn84h9eB/7XrwH8K37zk/dxx3ln4+pD+3HW/CxWsj0Yibpp&#10;VavRTDsY0auUviE3z10tz7+disPDcxKiLQ7V2FBnNsEmC5JSmQiwqliZKwiBivwCHiOtF69vOaGl&#10;kuBxV1J1yorPPp7zmJ3fTxh3e4wYrbcSXDpMh4zYQZV3djaprBh068oYHqINu2fPLG5cGMIFtCdn&#10;t4awO+zHjI8tcI0erZZKRLSFaNTkYW9vhtb5XnyPCvLkdA/COoJ08wYFGsWbpLuCoCkuoGoqhIq/&#10;VeBTRqtYzt+uImzXsjkQDvJ7CSerVgML3YH0Jwm0KpXxUwUKvGTOYClVWHkRnysrVCxk8dYNVNF5&#10;qOcx+S1qJJxGrA504qLVecw0xZU7mQ5VGc/FVuRv3qT09f49tERprXfW5/Hxx8G1vuCGkj1Vkhew&#10;7JSV58DrsyCe8CPT1IDWtih6smk0t4QRDNXA22iDO2KFL0lLTWjtODaGQ+dO4uBZQ9h/eBD7jw5j&#10;5/5u7NjTgsOHu3D8rF4c2NOBvbR4q7SMCxMdGOlvUpbzKyhiGWa98nhMGBtowQgh3ZLwoqHODG9A&#10;jd6RIOZWmzC7Qsu52IzV5Xb09HgRjKoxNBHGCCE0NZtkPU8qubx6ezwINlagMaVHprMG3QM+zBOi&#10;q9tbsWu1ldY1TViFqboasDATpgKLKrE4G1FANj0eVOAl4BoYpMIMqxBmCLhGhoPo6/Mi2+shrGqp&#10;zmrRz//XnHLQSlrgrq2EtaYYbT0+bMgluLysvIPdHehpSSJYY4C6NG9tGSBe/HxGnnhzqqS6YABV&#10;WrWyVJEMh5B+MZnyY7LozryPLSALVinlvZIG+gysZCt3LiUk55eErKOYL4NU+bqs0yjDJ2RJMrkb&#10;WcKCIh34JaLQ+P3rk6hFealkRDztXoWuRFFVaj5XSUAJRCsIHxVDICah0a6F2aSG12mC21qFWgNV&#10;UY0RKZ8NLR4H+kP18FdVQJe7SclwKqrLQ3sp6ySqczajnIWyggWyggpATfVVxsJbTdAbSvNh4Psl&#10;j7yJEJcVgHxUfLIKUDVbVSPBV12wBV7+3kB1ITrqKnFyOYXnbtiBd5+5FB+dvhO/ef0hwuoRxoPc&#10;vx+/lfQ0VFuSyfRPX3gJ//zV1/CrL7yCH37hU/j+V97ANz73Bl564HYqrBXsH86ihxa+nfDNem1o&#10;5/HJuoFBnpMaNgpmnldLWQkctD1urVZZJ1JDWMnYtHJWpFJWqpKtMriWDRPtlyiYUlZ8USplyrzM&#10;tT6ZSj5XWUD7THtpIqgNVJYBTTG6aPfE1s2G7MpK2MezCVw12aPYRYHWvXvnccvyKE72JHA4HcBq&#10;owfjbht6qDRStP/1VKXtbh2uJ+S+8sQ9ODE3ovQtikVTUUWVbyVMc3nNC1kOitmgKfCh4iK01kPg&#10;JUqmWGY38PcLuLQsSxKqvFxoinkNGRp+XtSyZGooK2bIltewgiHHKKHmcxW0k1V5m6DN3YCptnrc&#10;c/EB3H7eftx50dlIe9xKZoK/dtCf2W7ZtGYfZS6jYhEJrXVwFfK59YSDClwJr4JCgqsiB/46XrPO&#10;CK1RFOlmKo92KpruAOpjdtjr9Ag21yLeV4eOGVb8swaw6/ggFnZlML+axuLOFiztaqIKa8GRE1kc&#10;ONCKHdupemZimB6NUFU1o7czTPdRiFIVG2BtEaJRD7YvDKKnVawpGzB/Fbx15RiYoApajmBmhSpp&#10;MYaVxQwmpyJo7nagnbZthGpJRrePjFL5DddhkLDp6HRgYJwqiLavpd2Gle1N2LOzGTtZvpcEUFRW&#10;orKW5/l9C3EFYKK81lXX6AAtJsHV2eVEQ0M57aIeAwTgCCEq22FuJ0aoyqjy+nlOUjwnfp8WLpcK&#10;DWEd2rJObCgtyjvd39OB2fEhuAigiry1nNmyRn8OWyjJySXLhglorGy1A/UBKqtcpUNe5ipK5tNK&#10;DSVpPqHECyOLyBaydcwnuARUkqBwHVrr4JLvlvUalQVmCbo8FiwZZa/cjWTIaHsZ+6WoLoKolGCS&#10;OZBl/D+yJLfk4FKx8qwpK4EUQSbQotJQpvmI+iIwNFUlqCbk6gJUVjG/kj7ERfncaNUi7jKhmQpg&#10;JBVFk7dmbQWfklw4CclaftZBy2omlKpYMSpZCCtYGGWrpmXU5FKu8v0CBxtVpomV3EM77awsVzKl&#10;VhB4FWIzRbHRYthLt2IwacDVbB3ffOgs/OJzd+F/fuM5/Nu7rwHvfQr/8e1P4n9+7UX8y9dfxv/6&#10;5qfwz19/DX/48iv4A+H1w089gYeuPoEbj63gjftvxE/feQnPXXMemvSlaLOoMOK3YMjvQYfNhjCV&#10;hpsNgIXn1FBcjGqeU63Mo6QyKWflEUW1pq4KlVCAlSfWqQDFVCQyxEVRJIx1m6WWxzJTghVeVq6p&#10;JpCNPK4awizJczvsNmJ3ug7n9KVwzUyvorhO7Z1V4vbt4wq49sU8mK9zos/OQmdVK31+ETY8Q2EX&#10;jk70YDRUi0qqLLFkckevMp/XM1/F81fG38OywPJRTOVUQkApfVsErxIErGLDeExlosBkHKL8dlFa&#10;hLSaZUxTUowqgkzDfcmLpWKZlbGJKu7LaHY5J+VyjfPpCggeWWKvjNcsaM5Bd1SHQ/Od2DXeS/Cr&#10;sJWv/XUYBM+nbBVo/bfg2vJXaP01+JsLiwlHQwnqI05W/AS6+yOsiH4MEA5DVCrJTsk5Z0NjuweZ&#10;kTDiBEUX7WDPRABdQ06+J4ihuUZMEDbL+1LYvi+BpZUQlpaimKY9GxuiteusR0dzALVuPUrK2IDy&#10;/6UzQRzZP6t04Keo5vy0g/76YozM1GFymUqIMbXQqIy/miJoekf8iGWq+RtrMcnHcvdwYSmB+YWY&#10;sj9GMElHenOznkrJQ4uYwf5dLdhL9baTANxBiO3ZQZjJPMczamt+ulEZfDrB7x4a8ivgiseqaEW9&#10;BJYXk5P8P1R4wyOE29DaGK7BbANttAcuZxmPp5xwryVQHdiQjAZOTw52oilRr/Rd5bAFzisoQX5B&#10;MfJYGGSJMlkHUbJHlFIFxeJR+NnSb6E1zGcBLpLOPxlUysIi0MqTO48MSUYoK2RL5HFfFt6QrTwu&#10;UAayEowKyESVyR1IUVgEIPeVznwCqqCKn2fLXKjJR5GWzxFECsAUkMkdR6ormaTN11SEmWR91BBM&#10;lWq2tHyvjvtmQzka66yI1VvQ4NKuBcElaUUyVFxDqUaMZqJo9jvhoKqQNRBlwVcXQWgnBAysAFra&#10;EDULonrrZu5vVSZfm3kcNioag1hKttJGKq5qfrZcbCTVWxnPjWQEMFUUIlNnx47hDM5fyeLeC+bx&#10;wo0H8bnHLsVXn7kOX3v+Fu5fi68/dwu+9fJdhNPFeO+VO/GXb72Cr79wM67bP6LcJfzwjSeBH30N&#10;f/r8pyFz/DJUd0NBD3po8XtqapDQVCFA2LvYMBhp7YxFOdDwd1UwVNs2KR3cWv5msbqymo2SBSFX&#10;Gim5G0c4EWLltDLlvIZSkWVbxm0Zr1sZGzAVbVUlr1cVr5eRZcJA6+wgvOp4roca7bhopBl37ZvC&#10;Mxfsx3MXHcJjJ3bjzl3TOI+WZSXkwoinGi2GAgSLN8CVt0EB13JPEn0RD7S0a4UbNxGgtG9FvJZF&#10;vMaEb1FeAQoZxfx/CpxyWNYIKlEyorKKWc4KJfgbJaQzXsqj9MtKBlJZUVqWzVOzgRH1VaWoLwYh&#10;JgpMxeMpoSouKdisWDxVVSk6epNw9vrRT1s/05HAAH9/WzPVC7+zaMPGtdkTfG8OlZYMzJbxWmsz&#10;KGTYxBbkSsgwCp7vfIaSLYLP5eVSgVEFFtPNKOCKOZAdi6KPEGga9BJSjFE/OsYbMTCT4PMxtBFC&#10;6awLLXy9TSYbExC9BE3/YoOyHV4icHbGMUFojc9FFJjMzCbQ2eRHOuZGsN7JxrwAOkMZWlojVEQj&#10;hEEE0UYrnARBQ1RLcDVijt8xSWhNEyxLc3EszqdoGxMYImB6el1YXW2mekrytSQVWRpLfH18oh5j&#10;41SEHWYCyLw2zWd3Rol9e5uxj9vdq0ns4POrSzF+NkKAhRlrymt0gJ9trUE0UY2eQT/6CKshgndi&#10;ilDk/gCvQS+h1UUIpzMBGM2lqHGpkR0IIzsUwoaj+5dPj3Q3KeOS5O5gfmExVVYZbV+xAq8CZeAp&#10;7ZzAh4XVTtXV3tGk3LmRdRQlpbN0/uXzwspwCQFcDiu7LCQpq1NLrC29T0ix8Mlj+T5ZSWhdjYkK&#10;Wx8+sb4VcBVpKXVZwJWlzioosyl7C8vZyqpYaBlFMjL4TOe+rJitYohtFPWlpf2zGlWorVHD76mC&#10;nzKz3qlCzKtDa2MNUh6bMlCxJ+yjGgphrqdVGY3t4v+WAZAO/g47W2oBl+TlqmLBlFTNWhZCMwt/&#10;g9yip23WswXV0j4ZSnKgkzuNVFoyObuClVogoaUyC3vs6ImxYNZUoNVejE5HAUIVWxBWb0a7owjt&#10;NeWYS7uxfzCB3X0R3HHudrz3xsP46N2XcOf5O/HlJ2/D77/0Mv6fb7yDd+66Ce2GKozX16Hb40KT&#10;3YqM2YAAf6uTwLIQrtVUL1ZaVjfhHrLpEauxwa/Topaq0MyGQccKLVNoTFSoBv4+PRsmPYGhp0KT&#10;qBZrxeuoBCt5Ja+PhqpLza2Wzxmp5iwCdR63rXQzhhIe3HJ4Hq/fexW+9Pgd+NIjd+DNu2/AK9df&#10;hrsP78YJ2tr9nTFl0GpPLc+/o5oWvRZ7xnrgrS6Hmr+3it9dUUL1XEKFLXetWU5KFWDRFgrM+FiG&#10;PyjDVMSys7yVE6Jl/JxkuS1VtiwPshXlxajksVazMdSygamm8tKVlvIacV/sZAmPkcqrtEgGmm4g&#10;cDawwjTju99/G7f9+R2ErpqF32pARyaCQwszilUs3bwJRYRWAaElnfBKnAGXsuYfQ7ZKMkGBFkPW&#10;AZRQ+ob524uK2fAZCY24HX0TVBcERCuBlRxyIzXqQ6cMK6D1Gmf00l510Fplp+sxvbsJEztTGF2N&#10;YWw3ldqUDz1TfkysEjR7mpUpPWNUNn0DAWRpc3s7IgixwSinLdUby9HVTYgsDSmvxWm9fAEtUm0O&#10;frYN87vTmF6iKpqPYnkuRdWVoP1LYpkxyN81STu5uhjn56meqaq2czvJ3zmsjM+qQbbXfub9MqeR&#10;ymq+gcCK8X38Piq47VRgq/x981RuCzOivsIYGaRlTbAO1bGx6KfiIsB7eaz9w7SKMlC1z4vmdjfc&#10;3koqRtZBE+ukuxLRtAPdVGMbZif6Tnsp4Yty5K5gLtWSrFwrWUOLCSoqLhYiZQ6jKCe2YiWs0Ol0&#10;DJ5ayjVKZ7mzKB33BWfgVMCCrthAFjQlrxe/by1EyRFcLPhKsGB93DpKP5jSYc8KVUbLVUK7J8CS&#10;1Ddac6UyDsVaw3CoYbGrYLKWoYqvlZSzAJeLZZU+NraCjGJWMg2BZtQTPtZiRj489jwEXfT6fg36&#10;0h60Bm1Iu81opYXJRoN8XIuYw4ignt5fXaFMO5FVp40EtCgsCZ100LMACrgyPg9Vm0lZW1GypcqK&#10;QCYeh4FKR0uFolFC7EoubPwtkv20zV6OoVoVdsWs2J2owaFmLxYbTBgnWLtM+eiylWAiZMVjV5yF&#10;zz9xF1679wZ8+LVP488/+Bw+ecsF+NZT9+DmnQtIUBFmCaO0yYAof69b+tqorFz8LSECu8vrwmis&#10;QelcXu1tx45sN3oClP4WI0JGHVr4ekedlxbZiYidx2w0wF+to8qUO6sq2MtVsJSXw1xWBiMruyRN&#10;NPDa6GnjJQys/Cb+BmNZDlyGQkwPxHHrhTvx8HXHcOrSA7jnvL248/gu3HJgGVcvTeIEf8PhvhYc&#10;7E/hgoUh3HB0Fy7fv4KpjiTPGc8rAahnA1hFuFTT2lYRitIvJRZPHuv5m/SqMr6HKrqMrwt0WH40&#10;bGBETVXytwmkKvhYolKe5zWq5m81KeO/ZL5jOUyVFTBW8jG/y1BRzkaFlrSUSqpgIyrK8tDdncCt&#10;d16CBx+6Ge5as1K+ZeyXy6BTbswUEVzKZHvCS+ygpHUWaOV+DFzrIUprXXkp6otlR250FbGh0xmL&#10;UJ+gxZ+LYWgxgh7av+7ZIDrmGtAxVYeu6QDGdiYxtSeDtvFaNA3ZuR/HwFIQLaM1GFmNYmQ71dos&#10;rdRcPRVTk9LvJSHTdMZ5PVYX+tDW1qhA0mJTo6snTqvWiZ62AOIJB2p9aiTba7ByqBsL+/nZvfyO&#10;1TQWqNhmCJjZ+TAhFFbGYU1NBHHscC8O7uvEgb1tWF1J8XVCl+DqH3BhaNhNcCWwLCltCKs5gmuJ&#10;KmtBlBaBt53v37mzld8bxcR4GMODdejscCGW0FN5ViHeYUXrkAcdjM4+Wug+ls8sbWTGxDrPxqVi&#10;A0rVG1FWvRmOoIrHHMWGorzc0yVib/I3KDm2ZFT8tnxCK5fwIbjy2OKtwSZfUV0FVEn2GisG+jqV&#10;uY0y8FSn1yjgKjjzPlFbeWf2/xZr36Msv8+Qu45rwyRkK530fJ0VX9SWpGMuZchdRUlRY681IRR1&#10;I5H2IdXsQ1ObdGZSVvc0Ipl2IZWuRWdnI6JhK3xUVG5KSpejDE5HKaMIHlchEiENOtNm9DTbMdTi&#10;QcqrVVLadIWoAqJ1tI12ZcqIu7KMoWLw//I3yih6w8dCTXugY4vv0a6N3jYXEmQyGpq20MZjsBDA&#10;egJZy/dqCW8dgWJli57W52FfxoXz2ty4uM2Fu8YTeP34PN6//Vx88PhV+PYDl+GLt56HBw/P4b4j&#10;i3j8/P2466xVvHzThfjK07fjloMzuGJ+EEe7mjHA899KaMX1OlouST9ciRaXEUMhH3ZmW3HB4iTO&#10;nR3D0dE+HBnuxdGRIezs6sAgVVrSqEcrodfssCJF8EZMWsSpHsMmEwIaDaEtE5zVcKt5Dglwe3kZ&#10;HFQtDl4PKyu7mSEVX7IcGDQFMGhzEAlWYe9EGLecnMW9F6/imWsP4407LsKr156D53gc5xMIWSft&#10;uYYWnHY6bFAjYtHCSsWsK6QCITx0ogQFkgqgCBb+X7k76OLv9dkscPM31vCxkyrXRjjrWWa0hJ1E&#10;Fd1CFR9rCDyBntJBryisElgILrNAWEUY89hMPCaBmZGhfIZWqrKc14qNZL2Hlme4AxH/mWwoVM75&#10;xduwhfWjiEpWBqWWyF1C2sUCUV58LPASe7gOrG18n4RkQZXH6+CSYUSFrAfFJfyeyk3wNlZjZCGu&#10;rHfYMxNA33ID+qlYOrnfRDj1LAQwtIOKSxadGKhGdqGWz9WiZcyGoeWwErK2YlYmRc/TIkruKwJn&#10;YDiI2bEMJkebCIZaZWFVOxv87t4Ypsda0NHkRn2jETZ3GdIywHNnM0ZWwpikkpuhMpqZpWqi6tq+&#10;2kHrmERPtwfjIyHsonXevdKJnUsE11IL5gmP+fkIRsf8Svqa1R1p2sW4ErOE6cxcmCEqLo6llQzf&#10;k1bGfI2PR9Hb6yM89QjHqtE+4EVDkwGepBqprB1tvTVopv1MterhqitEjZ+2OmmF1laAbWW8JqZN&#10;iGetknN+02lZOSOHF0lUUQ4r2zZRSEomVEkoSGtHBbUOHsmSKiAaHx9AW3samyjzZW1/Gdcl3yNg&#10;k5ZFkhKuKTXaQOnH4lZCPlvMFrFMhj1UydAG6XSnHVTxfSxAxSxIpZUyol76rdbuIpaq+fmyLXx9&#10;MwG3mYBjQVKxla4tRk09K1qjFuPTTdi9qxe7ljuxPJFCB1u0bnrouekYJkYoPbtMGMk6MMIL0dvk&#10;Q4yFtDscxHhTEmmXHXG7RZnA62ILX8PC72TrXssKK8vmyzJksq1l5TXyGKtZkG18bCHoBVjyuoSN&#10;rb+Z0DLwPQYqLkNhjjJhu1GTj2PDUbx2/X584ebjePnYIk6NpHB3Xz1e2juAnzx0OfClZ4B3X8E/&#10;vfkQvnTHeXjr5nPw3pM34aev3ouPPvkgvnTvFTjU1YhmXQEGvEYM17swKWsSdqaxu7cFe3pbsSvb&#10;gl3cPzrei7OnB3F4pAc7OlJKbG9PKIn6sj4HOt02dHvZkvOYBVpNVMwy6byeamwt35UGHsJBMjHU&#10;qsuV/j4XtzUVFahRiSqrhJ2AqSEwrMUyfq0Mx6ZSePf5W/DdV+7AT5SBtQ/gO49djzeuOoFrRjsx&#10;bK/EYtyL7V1pzPG39AU9cMv5Y4U28NzJMl5aNlQ6UUOEloHXQdK/+PmbgrwufkM1fNVUl9UawqsS&#10;VjYsRsJOz7JVXcYGgtdDx4ZQx2unE3XIfQO/T/JfmXgdjQyZrG3m5yTkeXmPTuBFmFZzW1ulUpIR&#10;mlk+VQSPKj9HyWBaSAteotwQoIPYtjaSfm3cFuuM7P81Pj4ZW/q2CLY8UVuivlhuuS0t24QqKodo&#10;2ri2Ys+sF7F+PYI9lUhPU2WMmtDYq0Z8qBpt0zY0jRsR7atE+6SFSiuAgWU3Brd7qczsSPXr0E5F&#10;1jXhQf9sCOk+Nu5ddoxTDU3Q7qVaa+HxVVM9VmOovxmTw61IRxwI1OlQE6hEk1g0vreb8BumxZuY&#10;pZIbaWBEMTrRjJ6+RrR1UJk3O9GXpbrrpeJLWdHV6sTwgI/ipRYjtLc7dmawuEwFxt8yLKv2jFqV&#10;QaQj035MUn3N8rUpHuvoVFDJ89VFe+mPUBj489E+yGMZ9lOBqhHOVKOz342OXp6HZj0aEpVoJcwG&#10;Z+oRaa1CtZONgGYDqrjdkFew9XQuLcYWgmYrwbWVW6VzndASkAmsBFxrto9gI9A2bt6IYL2bVJ5X&#10;MkNs3UYJLRkhCC8ZOiHgEnUm4BJoSYbVEhYoCXlczgIk03iqLWpUVK+Nyypja1xSydekk11ydBlK&#10;aRFLYXGxEtWbURe1I0Rl5QtZYKmtgM7O99nyUWHJQ6l2I+yuUkRjNrQ11aK/3Ye2qBkzUzEcPtyD&#10;hYUgxngyp8ccGGgnsJI2hJ0adDTWYbKtBWPNKaRZeWOsyBnaKC9bdunnsvPY1heBlf6iRouOlVQP&#10;J62fLMcvK1wLvARaaxDLh4ngNrARMBJcRoLLyZiIunDbWWN459QJvPfoFfjJ47fgvVvOx7O7e3BD&#10;bwB3TaXxzmW78YcX78C/vv0Y/vkdWb3nEfzyU/cpQyZ+9+lH8L+/9gqevWQfBmrVBFc1puI+LLSw&#10;petOY0dnErsIhD3ZZuxlrLTK6tFshZP1mEoEMR33Y6TRqSyQ2kFl1mw3UHFZFMWVon2M281osBgI&#10;BkljzIbgDLTcSlCFaiTFTLmixDyVGrjLK+FVlSNKtdbuNWMo6sS1B0bwI/7eRy9awZceugR//sJT&#10;+NFzd+CTlx3DDZP9WPJbcJxW8dbjK7j57F04d34UMV0lLAS7Jn8zoVWsTJ4Va2jgd1uo7Jz8/0Gj&#10;VrGzUSrEsNVCsOrg5PWxETwWvt8k8GIYCCGzQKqihJAqWdsncI3ymCHPy3MWAtjK7zVLI0Sw6Qm5&#10;KjY28h1WXmOfVQM7G1ItGyQVlVJpLpUVISbzdfPzWP63rqVxVu4sKoD6OLjOPLdlDWKiuPLzJNbB&#10;RQgWb4TZnktLxEo+F8TAghdtk1b424oRIYgi/VVIDWuRHtYhPaglnLSQ9QlHlrxY2BfB1O4GTOxu&#10;RMck60MnAddrQnrAhkSvDdFuG9L9hAxV2wjVUGuPD4mUC6EGO3rYWAxl0wSXC4GAHjZPOWJtdrSP&#10;BtA24kUno49qbaC/Ad099Wjt8CMatyASNSEcrkYyrleyODQnWF5CVehsZePX6aR6Iqho78YmJB2O&#10;BwPjNRgmgIdnvNz6MLOyNtRinAAbmPApayc2dZkRaqrm/2f567Cgf6Ie3UNehNNU/80GjE1H0MLn&#10;W7sshF6E3+NG/7gd/VMeRNvIDbskEszbcjqfdmcrQbUGLll+f60/av1u4lrf1HoUIkcuKGX+xOQQ&#10;JV9Y6QuQ4RH5BGAuL1KeyGJRWqz869AqZSGTkMcVLDxag4ZwkjmJpUqsw0vybGlNldBb1TDYaUtq&#10;aFFktd8ArUbSQV/OFqrZRZCZYKPdM9dqlPeZbCycFioAAk0GqgV8VWjpdGNoohHdg3b09hswMWrD&#10;3JgHfbSMzsqNrBB6jLVksGtiENOdLWjyuZRKK8rJzgItKksUlYQMl3BrypQR9jKS3M5WXqAmKX9N&#10;DFFaAi0Blp6ttOybeQ4CqhzMJey46+whfOauQ/j8nWfjew9fh988fxd++uhVeOeSHbh7Oo2bxmJ4&#10;87I9+Pmzt+DPb8kCr4/il6fvxy9fuxd/fONhfPD8bbh1Rz92pmox2WDCciaIZYJruS2GHe0x7O3O&#10;4GB/Kw72teDIYDuOjXbh0EAbtrextWNhHfAb0OmoQtqgQpiNQ7CyUFn8VqKOUPJrCCMqEQ+BISH7&#10;XlpmH+2VjHPzqKm6qIp8lZVo0BFYHieWO1NY6UlgnL/popUufO+Tp3DX8Um8depc/OMXn8FPP3EP&#10;3r7hAty1NIGzWhtw99EF3HhkDlPNAWURiw6XGVaqGgFXFRsJLa2d9GGZCK4asayEqFdbgaChCg0m&#10;Pc891YOWYKFFF3DZ+BsthJRASyCkAInPrwNqfV/CxNctYnf5nvUQsIlS09LeSzh4XbsT9XDrVVAR&#10;NDIYd23hDMk9zy1Vl4Drv0DqY9Baf24tmaDcUZS+LgHW2raA4Kqo2gJ3fSkGJusxtliPye11mNsT&#10;RlNfFdWSmqqpCk1UW9lpNjJUX+nuCrQSXmMLLMtTDvSwDA8v1KOHNjHZY0C4rYqhQbxTj5ZBqunR&#10;WgxMB9A1TFeRsbMxd6A+aEFvV0rJ09Ucc8Pj0SoLLkdbCK6hAKJdNm7Z2He50NzkQFdHAB2MZNyK&#10;SKMOdd5yJAivfrqVgW5CrsWB1rSF73Oip6cW3d12DBF803ONmJebB7MBZEfd6Bx2Icv61tpnU1bc&#10;7hxyo72/FkGqq4Y4G+CJBiQJr0yHFb1UXd29boQilejJElRUj9NTMucxQLtZh/mlOgWMw5N1aOP/&#10;W1NcCrhysJUtigIuRmGxQKeYaquAKotKis8JuARiazZwK0JhPw4f2YvmlqSS0E86xqXPS7y8zGv8&#10;OLTKWMAEWCqqrXLpx5KpPVpCTHdmSIMoL2V4Qxk0rFxVRhUBplIynVYZZdBpAUFHkDgrYaqR1yjx&#10;+Tl5TWsqh95SjmoT7YGFhd9cyM9RARFstWEj6tMGRJOVaM6oMTnoQ3uI/lm1mRaoGC4W4LSvFr2x&#10;MHpiIQRNOlQTvgIf8xm19fEQlSVqy05wy750zq8BS2Alc/3EJm5VQGbh8Ue0udjZUYP7LxjFO/cf&#10;wdcfuRDfeeQafP/Rm/CrF2/H7567CV+/7jDunMngZlrcF89dwA+fuRF/fucp/ObNR/HrTz2A/0kV&#10;9t7DV+IoleRCgwHzETu2NwWw0lKPnZ0x7OtOYL8M9OzL4OhAsxLHhlv4OI2dbY2YjTowSJXWaVch&#10;YyxFnOc6QnhFteX8fQQDr4u/ogJ+gspDcEj4CA9/BaGmViPAc+SjdQ/RRnb7WUDTCWWVneO0o3sH&#10;MugN6mj9NLh2bz+u292LZ6/chS/ddwm+/ej1+MItl+ChPUu4fLQFz15xEJfvHkJXQEdwGdHpMsFR&#10;THBRhajFrhUTQPy/NsLRxf/rIUw9hJTyu/hbnNw6CFULy5CV1s/KrYnlS1STrKiuWEACShSX2EIL&#10;PysAW491q7gONbGPWqpkCQ3dgVlVhKjbQguaR5iuLY5SJODZSnDRAsqiGbmM/wqp/wqvbVuoyOQ5&#10;sZQE1zb5rDTmuZtRyEZNbdyGQFxDYMWxtI/2fbsfS3tC6Bkx0mJZMEg4ZbKV6OLj6ZUA+ias6Oiv&#10;xtKuENWHn5Xdia5RD0FgRaaHtrKpAr5YEZqovLK0aV2jvNbSbzYRRLrdQ8XkQCRUg4HeZvS2R5EK&#10;O+Fx61FpyEUgakTTgBeNrUZkup2oD2sRrKtGIkYbSvfSnLSju01ygPkwLFax24dBfudAp5fP06K2&#10;u5BKGpBpMmJw2IuZhQgWV5PopAJs4O+KdeiQ6jETqibWQS1CVFPhVhOCySrEWwzIEpZjMxFk+Ru6&#10;ul0YHWtQskXEohrMTYWwfzWF1cVGLC/4sWN7PeZmfcqYsbHxIDZs27bltIyEl3zzoqS2suIJxJQF&#10;M3gx1xfQWM9HL1ZxbTWgLdjKixqK1GNialS5sygj7eX9RUqfFuHHVlTSKVdQqahlek41oaQrR2VV&#10;CUrURSiqIti0pSjjc+UMSeO8toAGQWUksKxaVFmqoKH60lj42CKTrglAPW2FidAylEDD/UoCrFIv&#10;8CPMqOKqqNi0/LyO7682l8FO2NnMBfBai9EUNFFpVaBOW4hagstENeVkyxu2m9DWSKg1+tFoM7Bl&#10;Z+FmpRIQSZ+W2D8LK9e6NZSOeC+PSRLeyd1GI0GvJdRltWt90Va+vg3OshxkaGWPjwbxzBWL+OqD&#10;J/HuQ+fh/Ucvx/cevxo/ePpG/Or5O/AHxndPXYQnDw7j+vE4HtjXh6/dcxK/ePU2/OWdB/GnNx/A&#10;P779KD515UFc0B8lvExYSbqx2OTH9s4wjgy14/hIF45ye3Iii5PjPTja34JDPWkcoJXcngpikjZR&#10;BqvKPMFmNgxJXoOIqC7a3iArfx0tmoS/rAQBhuzXExIhwqOBlb2RqqvH78aOrjYcp9I+OpbF/r4m&#10;7OmJoJkNhm3LBiq6Ily1oxOfvuM4vnjvRXjr1nPxpTsvwwvnH8bVc/24ftcYbtg/hfGwFW2OCmTM&#10;GvjYAFip9i1U93aCpYb/y1MtfWyVvD7la3aVoHHzt9QSXDUquVlAxSt9YCq5Y1iqDG+QBUuMfGxU&#10;+scYZdK3RXARglaqN7PcUeR3SJj4vQJII/+fjkpaywZK7v7KjQI/y56tXFLjbEEZy7ekMpLBo2tL&#10;lP0NWmuQ+j8VV85W6aTf/Fe1JcDKo92UMY+FbNzKNJvgDZdimhZodX8cC7saaKUCVCLV6B2zYmG1&#10;EaOTNejp02OSFunkeTzP+2WIQh1mJqmmBgmyARnV7oCkOE60GOFrLENLj5V2y4HeUQJgthHZkQBa&#10;O2vR0iJrMtZhuD+D/s440qFaeFxqVFZvgdlZjATfE6bti7XYEEkQMGyA6oO0oDEqOFrDXsJqZiKJ&#10;SWWicy16Wp1oT1vRRdXV2WRHc4rwS+kxMlqnLI4xtxJHOxVWrIUKspUWs9WARJsRjSktnzOiIVlN&#10;YErflagsN8YlffNYHbqoslo7a9DUYiVTqpBp0WN6ph7zi2FMUsHNLAQwJeCacGOYdpTg2no6Xzri&#10;CSWJNXDxAhBUAqH1WIeXbOWxQE32t8pARlpCCXleFFZxCS0mK7lkOpWpOjLZucokIKmA1qxStpL5&#10;oUxW2yV0imkTi7VUZgSXPJaVf8oJoFJK9hId1Rn3KwmhKrsaapvsU5lRWVVbZXUgWkvCSXMmBU4F&#10;4ajWUZHRXsj4FR3hZqQqsxFwXv7PkEOLqEONzjoLQiY1zFRJYgXdtBEegqhOFmGolj4eGQ6xZgVF&#10;Ta31W4m6WruDKDZRwCXzAAVWGtpraaErRHGVSLobVoLKbRj0q3D+VBjPXbaMr5w6ga/ffRzfe+xi&#10;/PCpq/H+E9fhwydvxi+fuw1/fu0+/Pjxa/DyufO4fS6De1Za8dyxMXztruP43ev3Au9+Av/5zdfw&#10;wnk7MWovw0LEgcWMD8vtDdjL1vTgQDtOjPfh/JkhXDQ7govnRnHh1BDOHevH2X2tOEpbt5+2cnsi&#10;iNmwF4O1FrSbq9BhrUaLWUcVpkGYgGikYqkvL0I9VUyEj6M8vgRfa3PYMBENYU93K44MdOCCmX6c&#10;GGvFjhYfep0qtPI6tRvycFafD4+cnMKDR0dx74FRfPkuWYvxYty1bxaXTHfi7iMLmE/UoKumHK1W&#10;WnqWkcbyCoKR18VmQthsQIxbWXOw0VCNIG2pv0oNN4HlpnJ3UsXKTRMH960ElNwtFEjJ+CyBmIn7&#10;yh3EM3cTrVSSNqo3AZiR+wY+LyF3FfWiuKiiNaL6SnLhJdAb2ehJhhADIVYhA3QVcNFtbCskkOhG&#10;/htYffw5UVgSObSXEmvgomqjHZa1HCqrNiFG9THNCjm7nSpqNYhx2sC23mqGHqMzXgyNu6hgaL+G&#10;7DiwvwkHGfMzfowPO2nLDAQWrV3WgUSTGf4GlTKQtJM2q3eYKqifiotqS8Z0dfa4kUqb0d1Zj9nx&#10;Noz3NyHdUAsX6426ajPFxGYEYybEZPJ0muc+TltYV4ZonMBJE0jNVHX8fDphQGvGgm6+r7vDpVjF&#10;rgzhlbGhp60GnVRJ2awT47S/01RdQ5O0qgM1hKsVnX0ErNwp7LQh1WZGmOCKZQzoG6lVop/qsY8A&#10;GxqvJzir4QuWoae/DulWM5ItWgyO+2kPA/xOqr4pD4/NRdVppVXM3XZaBshJp3quAEtgxK1Aaf2u&#10;4NrdwDVQrQNN9uV5AZWKLdja+9Y63ivYqhWXrU2eViZFV0liQAEWldC6/bNWQGUmoGhdZA3FUoJF&#10;osywloNeRdiU8TMltDRKXno+LznpBVpqK9UWAWag9THWsDDaKxV1peZ7ZIVrjYEgE6tJcMk4Fl01&#10;LaFFjTpW0joWzAiV3AgrcH+4DgG27FWbNsDG4/Oy0gZondy0Gi7+flmGf/2OoqgtPVXmuiUUoMlz&#10;AjQNz4mGNlsGblYT4DI2yVy8id+xBUNsvS6ZT+KFK7fjq/eeg6/edQzfffRifPDUNXj/sevwg8dv&#10;xEfP3o7fvnIKfz79ABXY7fjslXtx11wLbhmL4+HdfXj7hoP44yfvIbw+iXfvugRzHi3m6q1YSvmw&#10;neDa2ZnE/v5WnDXchUsWxnHz/hXcfnAHrlqawsnRLM4bbME5vWkcaovgSGcCZ/O9RwmzA10Z7O9M&#10;Y28XK0YqgsGAC91OCzpkBSSHSdmXGPA5MRVtxO7OFqrHHoKrVYHW/u4wFgih63YO4KOX78aTR6ex&#10;s7ESF/Z6caLTgSuGInjt0oP42h1X4IkTS7hgKIxdKQvGfWWYDlVjV1sQGV77pLYM7TU2tLlr0OFx&#10;oq/ej2zAgw63E60uO9I2yVRbhTrau1q5aaI0JjI7gOeZakvyaCnjzYqls14W6VXBTlDJNB0ZjyaP&#10;bYSWhapLgKYE900En44KuoqNkVFViOagE2FrFa+rfPc2qGQYBNVT/laW960FBFPuXwH18fgbuGgd&#10;/zocYg1cSt8Wy4iAq5Aw1Fm3YWCqESv72zG5EsL4cgDDs7VoHzShtd9Mq+hDH8HVP17LSuumGqml&#10;AvNhYjqAEemfHSYEshYk2w2wevJgcuUgRMXTMeBR+pPSXQZaNUKEqqu9qwYNDZWIRkyYGm2i3YtR&#10;cdUQXFUoV+WguHwTjM5SJGgFM138LNVOLKZVVE8mY6Zas6GJ4ArVVyIT5/e2St+WFe2EVneTDb2t&#10;NRjMyoRoDyFLGykDUkcIUAIpO+ikBXSin9ZO0tN0Ux2mmo0MM9UV3z/p5/F50T/C1+WuPz+fbFqD&#10;Z3snj2XAj2hKTchpFLBlh1xUkwTdGMHF87MhV1FcZyZT04MLlGREu4BK+qikf2r9bqDy2hnVtQYu&#10;Smy5A8dCJ+9TQMbPlHFfLGKxDHmgcpHJ0ZIYUO4gVhAiEuW0dWWGQkKKj2k1VEY+1hN8fE72ZQFY&#10;lVFNBVaGEn5OAduZ9wu8NLYy6O3FBBcLLBWIzioKjLbBLJ37ZVR4VGNiFxkGKjYXbUnQpkfApEGU&#10;FXMyHcMEK2tXwA0fK0SAiitAheHnvqukQAk7z4NJ+qpYuC08trUO93W7WMDKk6M8V02ro85lFEoH&#10;czEri/R/bYJPnUdbVI3LllJ46ZqdePeB8/H1e87Gew9dgO8/fjnee+wa/JDQ+uile/HRi/fgd598&#10;AH/+5EP43fN34stXH8b9M624azqDUzu68MZle/Anvv6n1x7GkSYWEkclphsdWG0NYV+2mbathUBp&#10;V5TWjXuWFWhdND2E8ycHcMloBy4abMI52STO7W8myNpx3kgnTojF5GeOD3XhYLYV25uimArRGkQC&#10;WMlElP2JBo+yyvTOtgyO9HUq33f2EME1TOh1NeBQdxBv3XMR8Itv4GvXHsUlLU5czFZ4D1vOo3Ej&#10;rhpOUEH24tbFDpxDBTDOirYSrsDBdgcunExjLkrLQQXeVcMCTXD1emsx1kjFEKK9IcBG6gMYbahD&#10;P0HWKkuWmXQISuMi/ZPqEmVYillulFCR2crWBs86qOAcKionPraWltO2l689R3hJ2FUMbqWPTIZT&#10;aAiWOrsZvYkG1FN1GQo2QkuVVE7lJOsMFAiwtuRj65a/geu/t4l8jiIgRwZC8/O5tIiitopZZgok&#10;EwUbNIevEhMrLZjZ1YR+qqjuCcJ6xIZ01oB4lx6ZXgtS3SY091PRjLjQQkh19NsxSHiN0Tr1jrrR&#10;3GdBpFULsycHHp7LRIcNnSN+9BFuHQRbDyv3MPcHxwPo5jlP8jrMTjRhYjCJ1kQtnGY9SksLKS5y&#10;oWHdi7bU0qaG0UUA9XRRIXXwN3XJ2EjChlYwEq5CS4rKrX1NbXU229HP/eEsy8pYCNMTEaXfaWKm&#10;QVlDsY+/UQamDg5JfxSv35gfHaK4UjqqP1q9oQYqJ6r+SYKOQMr2uZBuNiHVwjLARk9uqmUIzTaC&#10;t73bQYjx9xGA2SFRaYQ67fCGLVs2nVaW2j8DI5lTmKN0ztPmEUCipkRFiRUUMP0NWmuj6Cs1VFB6&#10;DfcLlcflVC2SoaFURehVEEAEl4bWS/q3VFUFtI1roaouRAXV0X8Xkvm0glGmE/tIkInaojpTE1g6&#10;hyxTRuVGxaVXgv+fSqzKVEJgUfoTWAq4qLRMhJWFdshCADqlP4VKy8/9OoMazR62GkGeOFaKmIwT&#10;qlQhqFErHdLOokI4Cgiq3K3KeCzlriFhJSEDTM1n+rrWxmpJfwhDFBctt4FwrynPg6diGyLGQkxG&#10;jbhieytevHonvnzPCSqu4/jWAxfgvUeuUMY5ff+pm/HBs7fho0/cjd+++gB+//ID+MPL9+N3L57C&#10;t+64BM8ensYt03GcWmjFq2cv4H1ar5sn2jFCe9xHpTkTqcXBvjbs623B4eFunDs7hEuWx3Hljilc&#10;w7hkZkBZ9PWSsQ4FYBcMt+GyyR5cPt2L84bacHZvE473t1B9pbG7NYpdzVHsbU9gX3sSK8kG7GgK&#10;40hvG6HVjnNGenDeeJbQasOBTtrGZi9u2T2Ef/r2p/Af772Oh7a341iiChd12HFBqxunFntx/44R&#10;XDOSxMWdPlzRW4c99RVY9hdhX0KP7ZFq7EjYMeWvRtahI7TYSntd6KtjoW4MYCLegLlUmNYyiDnJ&#10;U0+wjDSyda6jMvS70OatQdjEayo2X6wkYeWqUCtRQzhZCS5TaRksZWIZK5UEgaK0rAzpT5MMIDpC&#10;xk7b39PIshCqpS2las7bhDKqpQIqp1zpr5KtjI5X4m+gko769Vh/nJfDYLnJJ7AK8mR+IoFFRVdc&#10;tAUqlot0uxuzO9uVKS49tEFtg1SUfSbEewxI9BgR7TaisVOLWC8VGCtoZsCGTB8hJuqEYOgc9SHd&#10;44AnyvJK25XpdqFd8lfNRDG+GKN6a8TIdAPGpoKYX05g775uzM0kMTZAC9cTQ1PUDRMbaMmOoSLw&#10;K+lmautMGJrIoH+wAQODfgzQ7o8NN2JyIorRkUYqKlq1LC2bbHuplHrZcDLGR+qxMCeLaLDBm45g&#10;x662tTmOkraGKmqMMJ0aD2FkKIimlEmJQX5+bLie8PJgYMhNK2lHqlWH2kAeIiktWjocaGuvQVsb&#10;t11O2kYfYeamBaaSG6RyG5B9J8G1deNpWdZahjBIp7uMepcJ0n8Prr+prjXLKCv6yJqF5VRVMsla&#10;8s7LmK4yKi2ZuyjpbuQ1FVtFjagtDaGkIaw0BJcmDxUsINIfVakMh6Aio12o0HKfoZKt3GUUyFWz&#10;RSS4BEbS0a6zEFa0mWINdRYNn69U+rcqdWJJCVKdwItws6oJLjWsRhZYtqIukxo+Gws5AdZoqUYD&#10;PxuVuWheH1txWeWl/K/hLpUlyggonhOBk/GM8lqHlzyWu44S1Xxd+ri0VFwmFlqHWE5VAW3NVjRW&#10;b8ZMwkJwdeDZy7fj83ecRXCdwLv3nYf3Hr0K333iJvzgiRvw4dM34SNaxF+/fAq/e+0h/Iaq6/ef&#10;ehR/fP0J/ISK7LNX7sY9M024eyyDx5eGcNtwC7Z79Rh1VVKx1GBXRxwHaN8Oj3Xh7Jl+XLF3Glfv&#10;m8YNe2dw7dIIrpjux6WTWVwykcXF4z24cnYAl0/1rYGrJ4WjSid+SunMP9STIcRoPRkHu9ee39vB&#10;CtCZwVn97Th3lHAcacfBrhB2J51449aT+MM7T+HJQ2PYXV+MfdESXEGZ/4XrTuJ/vPkSPnriDnzl&#10;5hN4fHUI1/SEcV66BkdiOhxvtmDeX47J2nLMeNXoZ2OUdZnQ76+hVWTFiNRjKh3BXDPtaNqPlaYg&#10;FlONmE/WYykTwmKGFZXv6ay1IWnUIabXoqFaC1+VBrUElFNARYtoIrwMVFvGSjXM0kmvEXhRgbGM&#10;2sq2EXa56PZaMJ3yo8tr4OM8Xs+NKCF4ZADp2gIZMhxiI2RVp78OdfgYtNZDOvALtuUSeASWdOyz&#10;XhXLFLT8DSgt3AiLvhQDo2FMLabQN1avDFnoYOVtZuXN9PM4es1IZgmxDh1aCKueMR9a+msYtIsL&#10;CYwsJBFrs8EeKIc3rEYvoTBMYI1ORTE5n8TEPN8zGcbkZBRLixns3tOB3bvaMT+TwGh/BINdMTTH&#10;ArCwTqryN0FVks86WkhnoqKyIfTG0rSjEQKpkaALYlLSJlMdjXJftvJ4YohgHAwSOgTQWAOmCS25&#10;Gzg5KRkqMpjn7xgbl0GsVM48PgFglo1WMmZBXw+BRjgODfgw1M8GKktFlbUh2lSFYFyFpm4buns9&#10;6CS02mlLW6jK26j6Ono8aOuuVZbol3UWE23mM+O4CsT+SSe8jI4vhOSMF5tYpqLNI7T+Hlxyx1Fg&#10;JUn8JCS1jcTH1zNUgMfPi/KShThkErQyEVot+7SEatq+Kj53JmQM11/3z2xVWoLujLUUMAmglP4r&#10;hjxW61UEH6FI6MnMfmWyNQEpz1VRVVXry2Ck1ZQEgmIVvVRc9TYdZOXjMCEWtRmUUfNBnZoKqRS1&#10;hK3s+3hMNum0p3oSSClBcCm2kYrLRDjJ3UY9C2Y1z53MTazOJ9h4/mqoTAVcgcptiBpzsETrdO3u&#10;Prx83R58+dQJ/MO95+Eb95+vgEtWof7RMzfjw2dvoeK6E794+V789vRD+MPrj+I3BNjvCK8/feZJ&#10;/PqT9+Lrt56LR1cGcedIK05NduH8ljosBrRYjFiwo70BBwfSODzeinMXB3DtwSXcetYu3HZoB27f&#10;vYwbVmS60AguIawunuzDhVRNJ4c7cTZhd3Z/G84StZZtUmJ/ZxJ72uPKVh4f7EphV1scu6nIDlKd&#10;nT/ZjRMDKWwPW3ExbeCnrjiAOxa7cDRlx6GYFhd02/HiiRn8y2efB77+Dn7xzL347n1X4K2LDuKe&#10;qW7cNJLCTRNxnN/twY6QHlNeDWZ8eoxQSffR7g95dBgLezBJQE0mg5hpasAi7fBySxhzVIDLVIS7&#10;u5qwvSWFmWQEw6EAsj62wh4nWp0ORAw6KrBKeBR4iS0kvGgfzdKvpa6ARcNgmXSUF/A6F6LTZ8ZC&#10;awPVHVt5lw7Wom2oJKQkmWJ+Dq3hNjbUW3PWpvbQNq5ZxP8TWuvxN3BJrvk1cJUXb4a6PAfRBhfG&#10;JjMYHIuhf4TWbCCAHqqPriHJ+e5H+5AXWSqVbJY2azCAhQXJ6Z7A0nILzjk5g/mFJviDFQjRtvWN&#10;0qItNRGCGYxTkU8v8HwIvKYkNUwci4vNOHZsFIcPD2FmIoHFqTZlles0z5eToJfMGGJhZY3TMqou&#10;u99AG8rPT6eVlXxG+LsGB+qUGDoTAqwRQkz2B9g4DVKdSQLAflF83I6eydklaWp6CeI+wqmry4V4&#10;1IBk0oaB/npkaQU7aQF7uuy0olSbrSaEklVUW3q0Uj02t9nRkragJUMlliHMm9YiLisBRXWoC1N8&#10;ENob8ggu8eJyR3FtLiEBVUIVRbW1Di2xf/JYYLbWCS9qqxB6o1YJsYnFZ9TWejI/FQtNOQtLaTkt&#10;H2W8fEe5AjQGiV+ugOrjIaDia4xy6YyvkrxbVGliMWVwKt8jdw0r9ZK6uZzgKlemA/0tRz2/X5ki&#10;RGBK8DnJx2WQ1DZ8v4eganRb0GDXoy3owmhzBC20HI3WavgJQGsp1RKBIyvBSNjo/+XuoUyyln4s&#10;vXJncW1gqXTOC8zEJgq0JOWJnsC3FRWjhufHXZZH25mDjL0Ey621uO3IGD5z+1F8+9GLFZv47Ydk&#10;LNdV+N6TBNfzt+LDF27FTwiun71yL37xyfvxq08/jN++IQvAPoHfvfkkfvMZAuyNx/H9u67EIwv9&#10;uH+qBzePteBgzIrZOg1W2n3YPxjD/tE0zifcbjl7N564+kI8fPI4btu5ipt3LeG6nXO4fH6MVq+X&#10;Vq8Tx4c6cEz6twYIMO4fH+ygJWzGUULs2EAboSUd90nsolVcztAyylix3hQVGK1kcwA7CcybZltx&#10;61QG56RqcDRmx9nNNty3oxU/f+5m4L3P49/eeQM/f+p+gusafOWqc/DiwUWcmsvi6sEoDsUt2B21&#10;Ynfchd0JHw6kXVjwlaHHnIehgAFjMQ+GYz5MN9GOECyLLSGstrJCpkOYigYwHPQQcEGMRdm6h+sx&#10;1FiHXlrMlhorogYtglVsjAgqZ4UMnSiDtVzGf8nYrxIlyaOF1s2nzsdUisfSFcFYoxEZM5U6gVO+&#10;UawiG+icIoKrkEBigy4WkOprvW/r74G1/txfwbWNFpHgKiG4KkrZyLERbkryN/ZG0JNtRGd3A9VE&#10;HYPWr62GFpLKKutBa68TzR1WdGRl8HQIY9MxqqgoI454yoK6xip0ZgmRyQQBGKZKClHxhDFDOzg/&#10;S3hRXU1OJfkc1SofLy+1Ys9qFhecvYrR3lbEeI4sOlkvtYjioxj5tIuFrFtlhiI0plxUhHH00M71&#10;9TFoB/toG3uztGiSD/5MyKDTbPZj0SOj52n9qKQkHXNPj5P2zkKrZyZ8jAg2VCGdoYrqdKOVx9na&#10;YUdHixVtLTbE0jLRmu6nyYgEn4sTys1JKzJsCGMJG0IRMxoiJoYBdSEdPEE1HP4ybCgszD29jT5e&#10;OhUFSkWEliTxE7WlqqR9UxMGBJFARwBVWCL9X9K/VQgt1Yn0bwmw1myjgGkNXOUsMOVs7coJLUkD&#10;Ld+19jxtIL9TEv2JSlqPSrGHyj6/Q6AlIJIUNQSQLKcvy/ZLkkAZD6aR9L4Mlfw2Pqds+R7JRy/v&#10;XwtRg8XQE3wWQwW89mpE/Q5lgKEsUbVjuBsrrKx+vu7hhTOzVbSWbkVNRR7cfGwnuKwlcvdQ7KJY&#10;wq3QElxaubNIYFkJanspVVbhGsys0i/GqKGV9FB+11XlIWYtxu7eIB67ZDu+8OBF+OClm/GdJ2TF&#10;6cvxrYevwvtP3IwPnruN0LodP33pbgVcv3ztAfz601Rbbz6GP3z2CQJM4mn88Y1n8C+vP014XYEX&#10;D83jgeV+XD8Sw+5QFe2iFfv7IjgymsGJuV5cfWAZNx3Zg1sO7cc9R4/i9gM7ce2OaVwwOaDcRVxO&#10;1GM+UofpBi+m670YDzgwUWfHFBWBDJWYjfgwRdUzHfVjopGvh2tppWqx3OTHTMiG1ZgTJzobcHl/&#10;Ape2B3EsYsc5LX48tGcIP3/+FkLrDeBbn8X/fueT+PnTp/C9B67De7deirclT9euCVwzRHtKUO2N&#10;O7HSaMeuuA+XCMxSBvQZtqJTn4cBj175v1Mpqi7axRH+ll6vFS02Gf1fgbhOhSjLQoxlMGWmtXJY&#10;0OOrRZfbhbTNxPNfQUVVARfLoYz7sihDJ0rO9GttgL1oE9pqddjRE8ec3OyoN9BuStroLVBt3oxS&#10;Qig/rwC5OXQZBFdBjoBsrXP+/wYtCXmP5OHK27ZJmeNYyvJRVrIJBl0xlYcXzfxfzS0+NDV70dTq&#10;Q2ubH+kWFxJUGMlWJ+ItdlZgBy2RE+kOF5o6PdyvRThlg58Vt62nDn3DDQRMI4YIrCHauvGJKKan&#10;EpiZTihqa2KCqomqboy2VJYWO3pgHNdccgQTbKiidR6YqzWoKGMd43lRVpynAlXRwZidlVQ9QXT3&#10;B9HV7UN31o/OHq/SUa9Ai2CVzv6OTichRJvHbRch1kNo9VJlZf8/rP11eFxXtu0NO2SQxVSCYuYq&#10;lVRiZrAtSxaZmZmZmZkxZoqdOE7icDrpTnc6nU46SSfpnDSn6cC995z33u9ceM8Z75irVLaSTl96&#10;vj/ms3eBVLV37fVbY6w911zDPGpZsUYqxtpmK6oazVRUZnWnsIyQqqH6qqWqqm6kDayhPa40Ia8o&#10;Q6V0lFNpSZRQWZXzXJTL6j8lJuQX6pFfEIncfD38wSw4PKmRPC6VwzVIxq0Gq6oN8clUPISQhEBG&#10;6rinZ1LhpMerMjJxbNCytH0a4SCvC7geAUugJxB79D8kHr3G93Kr4JVO5cSIfEbEdipF1ud/pRB0&#10;qqLpw5C/4fvls/meSBBU3KrnBHi93yedqi47KxFW2sQQgZVj1yKPiquU+8OKctBRWYiQXiohxMNB&#10;tSWgsiXLvMQE9tRSk2sAn3uSautJZFBVpdEipvBi1BLeLsJVVgUK8nzk0goHCXs3z5+d7/GlxSJP&#10;n4AiRwoWdhTg3r75+OHl7fiESuSjG/vw6Y0D+Nnlnfj5tX346raorWME1wn8/oXTKlP+Ty9fwD+8&#10;QcX11mX85c2r+KdXb+E/vHEb//IW4fXmTXz9zHG8uW0+rs1uw9bGAEZ5MjAx34qZtTmYN1wKFnZi&#10;28yJ2L9oLvYtmIPNE3swp6kMowikFocepewkimnZi3mOSgj5cnYilTxPlVSx5XxNXi/Xp6FYl4aC&#10;7DSUmdLRZE/GcG8megJ6LKgOYTUb/LrGIqyrzsOWhgJcXz4Rf7h/DvjwVeCTN4APXsJ/5ff9893T&#10;+LuL+/H58e344baluDV3LI6NHoK1/JuZBVRZQSMmhiyYw95+IXvlif4MjDDGoZkKZYRTp9RVS4gN&#10;l98lh79TkN/bR/h42HF6eJ1KxVcZmJdpSm5ec7LMWo5OA29WGn8jgitTA1nwQ8rSGBjamCf43kEY&#10;mmPE5NogphDAPaVeDA1ZCTp2sI8TXL1jVINiZI6hDLgP5GMCidEXVhLyWhRcsi8RE8P3yRxHdnQJ&#10;vKZS0gbA7TWguDRAy0RIlTlQVulGaYUb5VUeVNR62bAdKGSjzRelwXMhr0WjpMLFRstGXGxF49A8&#10;2swQhjJaCbDh7Xno7KK6GluuICVrH44aVY0R7NTahudi/LhKLF3QjS1rZ6OVClpWxjZRkSbxXKRQ&#10;hSZK/bOEWCTxus/IjoEvV0uwBFHTEEB1vZ/qz0uVJMvgy3L4BFWDE3XcVoql47ZOgEZV1kxwSTRS&#10;McqdwGoqq8o62r0qUUzpPEazyjWrotqSlaoraqm22FGF8jVUUml8bFXvL64wEtwmwotqrUSHkmKt&#10;sprFVF75eeyQ/HRIHg36DR408IFUj5SJ0VK1IZ4XgpSWeWTtIqpHwCUD7DJGlcSGKdUd1GuESFRx&#10;yRiXgoYCzjdDWUhuo69/E0aP4tvvl8/o+3r0efnMCNgi8QiOkZsF8n3SUger8S2/08AfzKpsYo5e&#10;gwq3GWNrS1Hrd/Bxhpp7GOAF7yBwTfED4OHxBrQy5USqRFB10RpqaQmlAJ8MxEv+kI/nI0+XggLa&#10;2sLsROQSnl6Cy0Vw+VMGocSchMYcHTZMrsObZ9biw9v78PNnD+OTW/vw+e2D+Oz6PnxyeRe+vHEQ&#10;v33uuMqD+vrFM4TWOSouguvNCLj+rGrSRxaI/csrl/AfaR//61u38a+v38CPD6zGxent2FCXi5GW&#10;JAwzxmNU2EpLV4GlI5qxgDZwam05RhYF0UJY19AuVxg0KOGxFlOtFGpkm46ijDSVaCqRx/OXSzDk&#10;E8wFjDyeg6LMODSZEtHpycb4XAvmVwWxtDaENY352E5Q3l0+DV/fPQV8RGj99GX8+/sv0SY+i39+&#10;cBV/un0Kv7lyGJ8d3Yp3Ni/CnQUTcXZyO7a0lmMa1dZIdxZ63NkYwwtyWlhPBWnE3AI7Jrhp6VMG&#10;oDItBgUpA+Gnlfck8RynJcNJUDmp4u0ajcqeV2VrxAoSZGZ2fFZNIuxU7zaGhdeskaDKiHtCqeoS&#10;Szq6iz2YWhfCtLogxlV60EWrOiTXAQf/PkVs4hOPY/CTjyv4RMEllSFieqHVN74NLtnKMmkyzUfG&#10;kJKoyrOotgoK3VQQPjZCJ7cSLhSWEFaldhTSaheW2pBHixQqMiJcJGM6TjZwQq3GS0XmQV4hGzv3&#10;axr9ykY2EhZqBR4Zd6L66pFxLqouAddogqujo0itUziyu4iKqxM7Ns5HB+1/UdAJM8GezDaSSleV&#10;lERwUaxIkYRkAjY1axDhaafNCxJOVHtVdlRRCdbIYDlVU1WFSSWmlkuOF1WTAEru/tU12VFPi1jb&#10;SGXVYFZjVQKtojJawXyCicpL3icAk+fLqLaKSnXIIbTyS0SRmVFSaeC5IKTKDQS2HmXcltE6lpTw&#10;//C85PHa8Psz1VzkfokJcQ8S4uWu4GDleWVZMVU6OUnmGcrYVQyfk6k7sTwwSW+IV1N2ouopGnEy&#10;QE/7pAD2bajwsQBH/U0Ubnwszwn4ZKugxJD3fAN+va89glYv0Hpf6xvyuqg9+Q4KXOxFHGyosqx5&#10;acCBgC4dQS0VhFVPC5LPi9WPXEM27DxmVQ2CYeLFJtVPZXWXnCzaDV70VlpjNSBPK5gtA/bsSV08&#10;1kJtsqq7XkjllcNz5KVN9PF85bCxFepi0BzMVPP3fnJtNz67dxRfMD595gB+cecwPr+xH59c2YMv&#10;ru3Hr+8exe/vn6JVPIU/CLxeOU+reEnB6+/fvox/eucKIcbHr1/CP75+hcrrJv77O8/hT3fO4e6S&#10;qTjfUY9DQ8sw1ZuNFm0cOv1GKqRsqqp4lGVSTRFYpeYMVbcrn3aogBduQbYGubRSuempCKalUcWk&#10;qXmJIXlMeIX4W4fTByOfUaGNR5ddQ7gYMDXfrmJOmRermgtxafF4/IaqCh+8TGt4VwHrX1+7gX95&#10;kd/12XP43dUj+OWF/fj00Gb8gIrrxRUzcWFaJ3Z31WFWoQMjLCmq5M1obwamhPSYV2jH/LAd62vz&#10;sbomF5ODBjRnEaTxT8EbQxtPWx6ggpIkYSuvUyN/Zz2vF5lkbUyUsSwGfz9VG42dkJO/nz3pcQSz&#10;BqPBp8XkGpnfmUvb68LUai8mVgfRQztaT3DJb5xKcEmlU5UKMUDysAikgezYCSWJGO4PIsTkuajC&#10;UupLgSzympR2knmJkiuVIfC0aqi2/ASVjw3Qg4ICFxuhDeFCwqrAQihZFKxCRQRXAe0TI8z9sioq&#10;MkKrqJwWkta6uoHfs0XCTfXipaWjfR4WwPC2HKqufEKrCD09tIo9lWhtDWN4ay5G8fGC2e3YtHoW&#10;uobVoCLsh92ioRsZjHRxJzyXsoqXfOdEGahPGwybJ50qz07YuFBaSWDVulFD+1pFYFVXWZQaKhd4&#10;cb+yhjCrE1hZVUhVB4mqXrVVTvVUQghVUmGpKT3cqtcIqlChRtlEgZXMAiitMj2MkiqDAlkJAVdY&#10;KqqNkMvTwhPIgMNNqzh4MBVXrNwVlMG6hIfgkoH4SO4WfwQ23HiZviOZ8LRUSYSYwEmSTBP5XlFn&#10;MolaYCHwklQJgZ6CECMpGur9j8AWjb7wkddUsPEk996NlMUwZEBfrKpsJTdMQsGqF3gS8lgUl/y9&#10;gC2Tf+u2ZKOiIIDawiAKHUY1TUcSGMNUVGFjFh+nw0m1JNUg5I6hSjZlOHhM6g4jG7BdGgHVlhQV&#10;VOVqaCGMjNysJJRqk5DPHzucEsOgRWSENbEIafqzoWRhx5xWvH9jD3529xA+v3sYn4riunUAP7++&#10;Fz+/sRdf3j4UGaCXca77J1VFiD+L4hJwvS6q6xL+/q3z+POr5/lYBu35+JXL+Jc3buE/v3kHHxzZ&#10;hluTOnB3xkicndCKObSM7aYkFMf3Q+4gxuDH4edvF6CKDNJmy9JlknDrTRX1EglHUgpcyVSeKenw&#10;UtVIGegcdkSFvJDrjelqQYw2QzLajKmYkmfHdFq8+ZUB7J8wFB9d3It//fEL+Pd37+N/fO8Oty9Q&#10;DT6D//jcRfzDrTP4+tIh/PrMLnxxbBs+2LsGb25YiGtzRuHA6CYsIUS6nBloyorBUKrFMYFswsuE&#10;RWzkewjjkxNohYeVY1mlF5OCZtTR/oUGPY7Q4KfgHPA47Nya42RCe39VgdbCa9bG69hKhWylJXTH&#10;PkEVGYMhVHUTCNop1X7CyofpNRJ+TKfimtqQj5Gy8CqtXBYVVvLjveDqLzesIopLLGIcoSQxWCCm&#10;giBjyMKvUpNLtoNkYJ7PidJSi4vwWrfKXex8Nxt8mLYngPywE2Gev7x8J+2fnWqETqCAAJMqDsWM&#10;AjNfY2MtsVN18H1qcNpIBUPbVudn4/epsSK1aASjodGFYVReHR1h9HQVYqSAq7scLQRc61CqMdrJ&#10;mVObMH9mB4Y3lqCq0K/mKmbrBiNDEsH5HRMSpDw7HRevE6mHp9Hx+qX6FatYWkVbSICVidKiymqg&#10;VRSASYKoKC4JAVFVnbkXXoRbvZFB0NXZ+F3tar+uyRlRXFRelYzCMj2cvgSCK03BqahcryqeRkOm&#10;BUnIvoArJONbOVq42aacngy5qzjwQaSk7GCV9S7jW3GivHjxinWUcS8pURPHRi0wk7QIuVModxkl&#10;oikTspXH8nrkfRG4RWASUVF9Q5SXCnmPwKtPqPer9AlReZL7FVV6EbWX2ruVAX4ZZ5NQ4GMPIs+p&#10;MTlNCnTZtBNmSku7nlbRhlLKZK8+Uns9SJ8vE3glA156ZwFXtDSNbOWxg7ZDLRKrwCVZ8pFGoouR&#10;AfqnVJmbPH5ePr+bjAuV8LsWJsWgJD2W1nEQGtgY9i7pwYf3DhNeewmt/bSIBNb1Pfj42k6qLyqu&#10;5wg0KrGvXjiB3zxgQ3/lHP7y6tMRaAmkXnuasDrP5wgCPvdPb14j1K4q6/if3rmFP750ER8d2YLz&#10;hNahtjIc6yzDruY8zPZnY6hmECrinkRwQH/4B8UgEEtVyN/Sw9/Vzt9cZgZYeKwCYbkbanrySdif&#10;egzhhAFoINhHu60Yy2g3ZqKBF/RwQzomhWyYW+rDts4avHtsI/71h8/hv713D//2w+dpEV/Bv/3k&#10;Dfzza8/ij3cu4+vrp/CXS4fxx9M78OXxzfhg32q8vn4ebi0cj+MThmNTWxVm0rbV0aIUJvRDM9XX&#10;JAXFELb3NOAI37OsLIDF+TYsLnJjkixIa9YQzBmoZ6dRJuebiioY/yQ8BHQg8Sm1yGylPhE1+gQ0&#10;0T6PIQhnVvgxtyoHU8ppEWkNp9YGqLxyMK2xEFPYmHv4eTUeHfSDnkScrF79xBOE1ZMYMPAJBSQZ&#10;mFfLuD3Fxk2QScgCtBIyAXtw/8jCr7LqUELMAMjyZ7IUmpbXV8jvQFVZHsqKc1SUFPkQDjuQyw4g&#10;L9+FXO7ncD9IlZkjQKNNzg3TKpU5UUHFVVhMhUN1WNcQQD1tYl1DpBZ7U0sALbSCzS1eDKdd7OrM&#10;x5iRRRhLy9jdXUYVloc2SV1o82PC2BJMGluFtpYCVNCq+r1p8PjTYHdq2K77q3Yv7T+G8JfCCMkZ&#10;dB42OpXqHILLS7XnoPKyUj1FoFNJRVQluVaNbrWNqCiLsot1TaK6aBUJM1FYAi0J2ZfnBFyiwoor&#10;rHAHNQS1DoXlFhQQXPm0leHSbG4Zsi3NQgH3C2gV8wrN8AYIO5eO3zs7Uh1CgSsuAi4Bj4ArOnE6&#10;GhHrKBZS4BSBVl9wRaD1vwBXFEoMpap6Q0Hn26EUVpwKBSvCIZ1w6BsZ2alIU2NvEQUm43AaWbma&#10;Fk9eM+hSYZRUBx1tkI0U99oQNGvVMmJmlf0+SIFL7hIKsERpyTYaMk9R8n2knI1Mqo6GXsA1+En1&#10;Wq7Ywow4VPFzarKSUcKGVJj6JHISn0A5lc/OBe346IXj+IDQ+vmdQ/jymYP4lNbxo6vb8bPr2/HZ&#10;XVrH5489BNfvCS5RXH//GtUVAfbnVy8QXBfUcwKvf1TQusbXr+CPL1/En166jH+muvm74zvw5srp&#10;tI1VOFgfxr6mYmyrK8LCHBdaeF6qUmNREt+fEOuHwMDHCDJuYx9DMLE/QsmPoST7KdQaE9Ad0GF8&#10;nhGTw2ZMzjWi25aMupQnUEtF2ePQYSob2ir+7wfbl+N//OQV/L8fvER43cW//fwt4Kv38G+//AD/&#10;46uf4r99/H38/YMb+O2tE/ji7HZ8fmwTPjqwHq+snY3rc8fg9JRO7OhuxMb2WtpOPxqz41CR9ATG&#10;+PSYS1itay3DyemdWM1jmZlrxnzCa26uAQtorRZQocwJmzAtZKAS02EcLfIoTxZ6nHqMchn4vR0Y&#10;R7s8kSptJm3ZDAJhtoxrVbgJLR+m1QW4DanKGlN4LF1lQZRZM5WSjn9Clt1/XN0VHEBVJ0vvix2M&#10;gIvuoxdW0ZD1EtVWgEZwJVG5yDJpsviszahFYS5VS2EAxfk+VJTkoLwkgII8J3KCFgRzLAgw/Cqs&#10;COYKtAi1sAX5BVYUUIUVUXmpNRdpE2u4reb3r6rxorFZFk+VXKs8jFB5V3kYTas4fnQ5urvK+Fw+&#10;hg2V3KocTJ1UjcljqzGMFrmq2I0cfzry8vSoqcpFVmYSnqItlnVSZZHnBLaH2MQBSGan5+E5LKOy&#10;LuB3KCyzUgFSddEaVtdSYRFYNTJIT8UlIKqut6gxrsYhdjS0OFTyqDxfoV6LwCsKrlJlAwnuIpl0&#10;TYjRjhbxfwu48kqykEdghRkCLgFYXqFB2WdfkG3XlQ2zNR39Bg7s/yBexrh6waUUV69VlIH6voCK&#10;wEng9c3no4rrm+/5Frh6IzJGxefkBoC8Ls/xPZFaqIsRAAD/9ElEQVQ7g49CLfIqqiozQUFKwx5W&#10;BU90dD9TcroyZUmyeJVsmiFZ84xs7mfrUmDSp8Ji0MBt0yHkMCHHqodHp1Gr89j42ZEJ1BGLqJJM&#10;ebEJvKSQYMQyCrwe1eSS4oEqt4s/sIEKTFbSKeL3q6cKaNSnYYgxDU16uUs3EKHEfijVx2DdtEb8&#10;5N4RfEwr+LObtImMz67vxs8EXDd24PNnD+LL54/jly+exG9fPqvA9cdeuyh3F/8og/V8PvIc1der&#10;VGFUXpIq8aeXL+F3zxNq9y7gP71wEf/y/Dn8/MAq3JnWgcNDy7GnqRzb6yqwrjYPyyu8mJdvwURv&#10;BqYTTLNLbJAFO6S+19hAOqYV6ah07FhS58PMIjMm0baNcqWhVRtDtfUkhhL+E/x2LCMMb66YhX96&#10;4466e/hfRW199DL+/ZfvAX/5Av/+X/4I/Nd/wv/71Yf4w4s38PnFg/jk5Db8/MhGfLBnFV5cPg1P&#10;8/udnNKOPaOHYFtXA7aPasH6YdWY5DNSUaURMl6sJlBOzujme5owt9yNeSUOzKNlmhPWYSYtg8T0&#10;HB1mEVxzcvg8G/90L4/PpccUv4nfn8dYJEmuVkwrtGN2GfcJrum0XNPrqbYa8jCpNoxJDYUYX1eI&#10;ClsGDARX4pNPEFBPYMCTj+EpgmvQQFFc3w2uh+s7quB7BonSktWFaMPYFvwuGwrzAigpkEVNCcci&#10;bvM9KAgRUAELcoNW5BFWIUYOlWwoz6FUWCjXBi8BbndoEAgaVOpEBaOMarGi2kvL5kUNVWNTYw6G&#10;DQmjfXgB2gmwUR08llHl6OkpR/uIApWDJYmh06fWYuLoSrTU5aCu3MfP1iDoTUfPiDrUVRYjlmpc&#10;LfFGix3P6z2O3z82iR20OZV21oHiMjcKiiXHyoqSclFcFjW4XlJmiFhGpbho5ZschJed9tBCQPE9&#10;VGYKXoSVzENUA/PcFhJGorTyik0Il5ioqkwoq7GhmEArKBelReCXa5VVLBQVVhQBl5fXpKgts1UT&#10;sYoyxiXgShR72KuaRGHJuJVASXKwouNYAiQJGdsSSEUSVOU9Ytci04MiAJM7j1RMtFuRjHlRUN+M&#10;vs+LYpLFXdUCr7KlBdNkRYCVkZ3cG737BFYm4SQhsMriY70pHVpDKrJ0UsommftpMDHMtDceB2Wo&#10;x4qwywS3Ng0BGZwmxMImLXL12aq6pgzGG3uVlkDLTOksOVwCKFko1kJoWXlMYhNlfpuRz4l9LObn&#10;d+TYMMyagaGmFPTwghtmS6UCG4RmNnypxf592sLPnj+Bj2gXPxPLKOC6tguf3dmHXzx3RIHr1y+e&#10;IrTO4/cE1dcvnSWUzuNPhNWfHgi0GPLcA1rGVy4SYBf53NMEwzn85tkzjLP45e1j+PWNI/j9jUP4&#10;lLbsylQqmsYybGusxIZKLzZUOLh1Y22VC+sIp3W0Hasb/Fha7cJSvraoxIL5RRYsLqFCCRoxidZp&#10;lCUd7VkJ6DCmYmq+G6tbKnBt2Ux8/fwV2sMH+Je37+Bf3ryB//HjF4AvCa5/+hXwz3/C//jsJ/jd&#10;s9fx6fnD+JA29kMqrZ/uW4XvbVqAe0sm4dKMLhwY2YjdI5uxrbsB23qasatnCDa2lGOUPRNTCKHl&#10;hMr+CcNwfEYnVtLiLKjyUZk5MLuUECJwZxFGs2h7Zuc7MYsNfUbQhukBBvenEQSTQhbCmHCm5ZrK&#10;BjeNxzi9xoOZhNasxhBmNOVhenMRJhJco2vyUWhK5e8q4KLqILwGElyqCCBtdixDoJXwVF9QfTME&#10;WokxMUihitfwOjFrM5Af9KAkP6gUVznBJduyQh9Kwi6+ZlPwCgu8eP3kEVy5uVYCTJYOM8FFBSlW&#10;LodWt6LSpxaEKad1lLEuWSimlschaw62tORRdRFchFd3RzHGjq7AuDHVGNEWRuuwIFqH+vl8mFAr&#10;QntLPuorAsjzZ1EBmjCup4lA64DPacNAWXpt0AAkUnnJ9L34xIFIp5MwE+jFhH5BsY1hQTFtW2mJ&#10;VHEgWEoJLlFcBFNFrSScijUktAinMkIoai3LKo20mzoFMRmwzy/OhC+kQW6xgMpMSBGKVWYUEFSi&#10;uEJ8XbZiGcMlArksBHK18PgILlcWrLxGCK7+D8EldxcEXnJ7VFIKHqkkRq9yknEpeU3AFgVXFFiP&#10;gpBL4+vphJfKkKdN/FaoDPne/eh7opnzEjJnUVm/hwpLrGECsvUMQ4JanTdTm8pI692mElYaQiud&#10;+ynIogIyEGQWUxrcdsLJY0JR0AEP3+8iTANZaWq5rmqHHS05QQzPz0Op3aruVGUPfDICMRmnYA8q&#10;FQT0tMt6KrFsPpcRI4vASjyFIL97Ky/CFmcGhlgTMdKXSXhlYCoVwoKWQmwcWYE3j6/GZ7SIH4va&#10;un2ASmsvPhH1dfcwfnGXwHn+FH77whmqqwsqCfX3jD++SHC9SNX14ln84aXTClx/Jqj+wuf+8sIF&#10;fP3saXz9zEl8ffsU4yR+efMoPrt8AJ9d4mdc3Isf7F6JM1QyWytysaXKg/UVVqxlA15VasVSqq2l&#10;5fx+3M4psmJxsQNLi5xYXORguDAnZMYUrx5dxhS0Zcdjos+AxbRWxwmcL2+eJKhexj+8fJ3f5Qr+&#10;4aWr+E+v3sJ//t7z+NeP3sb/78ev4w93zuOL0/vw4cFN+OHO5SoN4ntb5uOl1TNwe+E4XJrVgz0d&#10;ddjaWo1t3K4bWok1zeVYN6wCMwrdmJBjwqwSNzZ3VGPf+KFYO6xYff6imjwsrA6pmMcGOLPEy/Bg&#10;RjFhW+TGrHw/ZoV9mB72YDqhNoPHM4vgmk1ozawk9GqDmNeYj3kyBsiY2pSLyS3F6KksQq42E5qB&#10;VFRPPEmrSMvYG7IcWTTiGI9soaRIPAKXQCuZbSg9aSCy0gbDQ5VfVx5GLaOyiBaRqqu0gLaRqquY&#10;2/yQS4Er5DNT/ZgILwvhZYbPr4fbz0bqz6ba0qOAlrFGElbLnaiqcKKiwkUY+FFP+NbW00I2BtBM&#10;yzh0eBjD2sMYM64KE8dUqYUtWtg5DSfYRgwrQldbqYqG6gA/24AiuYkzvBKjRw7BiOENSiGK7U2O&#10;ZZscHIPU+P5ITR0InSEJvhx+jxKrSgItVTlVOoSLRTkRZOVUYTL+RYDJfMJqNQAvFpGgqtJRHdIW&#10;UkUVUUUJwMqpwiR/K1iQgZCs9FNhRK6kRRRnqwgW8biLMpHDbW4RhUWhHoEwz0cwG07C3EZwmW1p&#10;kTEuVWq5F15iGwVgSew1+g6Yq3QG2iuVIxUNQkyBTSmyCOQi+V//5+D6diRr4nvHriID8el8n4aN&#10;KJPAytLTEgq4lAIToFF9MTT8nwI4UWKiuHSGFBjZ+OxUQwG7DkW0OiVui6qfbqVNzM3OQJnZjOac&#10;AOp9HpRazWpVG7GMMkAvE6p1PB9qJZnYCMSMVKPZPFcaWohU9siOuKcwxGdCe4BKy56Mbp8G48MG&#10;rGwtwe6pI3B0TjteO7QMH17bjZ9c2UHVtQcfi/IiyD6/cwhf3DnyEFxfv3QOv33+DO0f9+9TeTH+&#10;cP80fk8b+fULhBff86cX+Nxzp/G7Oyfxm1vH8Nvrx/C7G8fw5bWDBBdheEXAxe3ZXbi/eBL2NBQQ&#10;XFRcbLjreOGvZgNYzsa8gtZRstfnU8Usr/BgVaWfasuB+YVWKhgjLWUWhuvj1R3KWcVubGirwAvb&#10;luCfXr+Nf3zlBn539xx+desUfnXzFH7zzBn8+tYZfHXtBL68fBifnNmDnxzcgLeosF5ZMwsvLJuK&#10;u4vG4ea80Xh6ZieOU0mtbyrCSqqdtbS0yxqKsKg6jKV1BfwsL8bR5k0vdGD1kGJs7arFOp7LJXW5&#10;WM73L6svwBKqsUXVubS2QRUCsbkSJQHMKfFTlfkYXkKLWxmYr+ZztFdz+D/mNRYQXPmYTfUxtZFW&#10;sblUgSvEayFVxqsILll+rC+41P63wNU3BGICrtSEeGTxms/SxCJAGFWWhVBTmY/ykpBSWyUCLm4L&#10;8jyEFu0hoZUfcjDsCFNphQIGeLxy50wHD68nP5VvXp5MjaHCqgmopehLSx0oE3jxeGTwvrrWS3sW&#10;QEtrLoaOoLIScI2tQiufa5Iyyy0hdLQWElolCmBNhHcplWhpkR3Dh5Wjq70BY7qHI+B28FgI6Bi2&#10;a6pHUY5JSQOQmhEDgyOVKshMu0allSd3SamMCkU5yd1PM4rKIykMKrG0zqIy4yvrJS9Lh5IqPYq5&#10;FViVlFOtVVqovOwopNXMLdMreEWAlaW2gcJM+AszCDYqr0Itg5DLF3BJxnw2LI4M6C0pBNfAp9Tg&#10;vKxErdIilPIicL4FLokouKQKxKPcrghgIncBCSSqGbF+Sen//wBXZFA+cjcxjmCK6wUXoSUVIwiy&#10;jOw4hmxl8D6W4KIq0iXSOqZAZ0yG0ZAMqzkdXhslp12PqqALVX4n8mkTczJpGXVaQsuLUosZ3vQU&#10;qjGZIpKAyKD9IOh4LgRYAiulvhiZMQMZA9QUINvgx9Hg0qI7bMEItwattgSMCWmxobsaR+ePwcmF&#10;3Xjl0BKlsD64spNqi+C6uRc/f+YAFVcvuJ47hV/fI4ieP43f3CPEuP31XT6mqvrdcyf5+lH8RpJU&#10;nz1BC8bHt47i11RYv7x6CF8+fQBfXNiFzy/twWdXqOQu7sJPT23BR8c24o11s3FkeDm2VedgS3UQ&#10;G9nbrqsKYGWFD2v4eAVjGdXLyroA1rLnXkxlMpc969Q8HUa6U9Bui0eHPZEAcCmAvLh9KdXgRfz+&#10;uQv4NZXeJxf24ycndvLz+JmnuT29nY834Z09K/Ai1dXNOaMYPbg9twfX5nXj/PQ2HB7TgN1d1Vg/&#10;tIRgKsWqoWVYRCAtbywhjGjfClwqk34GFeB8wnT1kCKsGVqEFU35WE7YLSOIl9QRXLV5aiuxUJRY&#10;TUgtsCsxv8qPeVVBNadyDp+fV5+PuXzfnNpCzCMk51MJzxlSSMVViAkNZeipKEVAk4mkb0GrL7jU&#10;9q/AFVFdUXClJbDjTKUyZycaZCeZJxn/DLmbKHcWy7mVQXqBlt9lhN9tVPAKeIwI+U0I+vSqHryL&#10;alcy7cUyhsN21PBYymnXKks9KCtxEhY2FNMySwZ+ZbUHNfUeNAi8hoXQ3lmIno4CNNe70VjrwpDG&#10;INqHFBBcZegYVoLhzYV8PgcNVLCdbQI5mYQ9HC31VdCmp/I42GbjYhEbJzNkyIQU2uCsgbAFsuDP&#10;0yOX10YuFVCQAAspgNHu0T4WE14qpYGqSrLiSwmxAjVOpVchU34q6hyQO6LV9V4UEWCitARYEgpY&#10;VGESvnwN/OEM5PTCK5ifDW9OFpzeCLh07EyVVZQpChICsNjYWKousYHfBFc0hUHGtyRXKyGZnj5l&#10;MGHF9xFSyRJUWdEUBsmu/78BV/SxgEulO4ja4ntlED6N4MrQRlSXbDWEVt9QMOPz2QaCy5wCA+Fl&#10;MqbCbtbAa+EJsmqRZ+VJdFpQ6bYhX08pmpWBAm6LTUY4aZNtPL7oCj4mqjItVZeEWEW1FBbBJdnz&#10;6couDoRl0ONo8hoxgb17uzsdbc5kTC6yYNuYepxYMA57pgzBvd3zaREP4aeXdxNg+xW4RHUJuH7x&#10;LAFEOH317HH8ivD61XMn8FvC61fPHMevn+H+naP4O6qzr545jF/dPkKVw8fXD+ErmaB9idbw3B78&#10;7CxBxfjZ+W345Ont+OjMZnxwZC1t2mKc6qnDdl6kW+vysImNeAP319bkYH1DGGvrw1hDaKxqzMHq&#10;RiqwKsKiwoaptAQ9HtpESyxGWONpxxzYObIRl5dOxotUXS9vX4Y3dq/C2/vX4vv71+N7+9bg7X2r&#10;8Na+FXiNn/nsyim4MrsDp8c34khPFU6NqcPxiU04PK4Je3pqsHl4Cda3llFJ0SK2VmD18Cps627B&#10;mpZypZbkzuJE2qaZJS6ltFY2FxBexYRYGfdLCDECrLEQSwkkiSV1+VhcQwVW48a8Gg/m1vi4DWIu&#10;G+j8WlrDhmLMrZco5X4p5vN/zG0pxbTGYkyoK0N3eSl8aZlIeOyJvwKXwCpqFb8NLgGWRAKvg6TB&#10;g5Xi0vDadTpppWhX/T4r3IRTKORESUkOamoKFcRyAw74PQSV3wKXnfZHOla3Dn4Cy+PRw9UbXsIs&#10;L8+OijKqpGIPwUfFRVtfWCwTkCNRUeVS4KprkiqjAQxpzcGwJj8aahxoJCSa6/1UX3lUVmUKXt3t&#10;FRjeWoxWns9xo4dgxtRRmDpxFJ9vRTgQhCYxFXE8lkGD+2Mwr//Y1MEYmPYk0k0JcNGuhQsI2lwt&#10;/KHMR/CipZMkUgGXKCsZXJdxqtzSbBTK3UJ5nuAqb/CgosGHoioHlZbYQ4FWFFgaBSwJTzgN3jwN&#10;Ann8DKqtID/DF9LB5dPC6uwFV9ygpx7ED+IPQV8r5WwG8OQPoh2SJNOIDYyMbYktFGhJhvzDBFPC&#10;TCV8qmRRhqgtuUMoGbmEVqImkhOSIqv59JameRSJ34DXQ2D12crr3450GZDXpyBDl9I7cB+5uygh&#10;dxZFjWmNSTCYU2GyaGC1ZsFlzYZHqp+aCSozLyqCqsRooDXkSeXjoKwnqKHS4jHZEmPg4LFa4iOD&#10;7zIIr48fQGjFwMTntTx+TexApBBcaTG0j/yBi/kZ4yooySnvR/qy2Pv7sWN0PU4vHI+DszpxY8tM&#10;fHhDFNdufHx9Pz6RrHkB1619+PLZw/jyeVo9CSorSUj96tYh/IaQ+s0zVFa3DxNafI7g+uomQXeV&#10;Su0SrSDjiwu0nATXx+dE7WzDh2eoeE4SWsc34929q/DOrmW4NLsbuwmJLY352ERYbWkqwGaCYH1D&#10;LtbQNqxrzMOaphwspe1YROs4l41iMhXjKE8a2q2JGGFLwhjaxmW0Z3tHt2BHdz2WEnzT842YlmfA&#10;ioYc7CWkz88biWfWTMOVJeNwZPJQHJrQjH18fltHBf+mCrtHN2EX4be9qx6b22uwjkprI8EluVwb&#10;2yqxrasZa1urMTHXSmCmYhxt0tQCB2YRZMto71a0FGE1rc0qAmcN/3YV4bOc6msFwbtC7GNVrppD&#10;Ob8qRGuYQ3DlYgkBt5gxn8e+gOpqHm3pAn7mIv79/GZZHakUk2pLMaI4n79/BhIeFztIpfEkocRt&#10;NBKf6s3josKKHyR2ihBT20jeljyWNIi0RKotbSJ8HoOaUO2hanJQjdudoqIMbNS0i6VB5ASshJsW&#10;Dkc27PZMtXW7dHBy6+JWbvkLuNw+g7rrKLlfpbTApYU+FBbYUUCLJpUTSisIgyoLqmql4oIDzTIQ&#10;P6oEbW35qK6js6CyqWoOorY5F13sMKaMH4JZk4ajjRAbNrwCw3guRoxoxsRxo9HT3onKwiqYMiy0&#10;ielIiE+h+5Ks+sGIT+rPtt0fVlrGQJh2ltAScEnkhAkfgiaPoFLwqmD7IrByCuhoCnQoKLWgoExS&#10;IByo43cpr3XzfRbkEW555XxfSSa8+amMNEIrA95wJjx5GfwMQizEx6Esbmmf/TrY3Vkw8NqQ9t0v&#10;llYxbgClcNwgEpZ0paqIkTuKVFzRcStJa5CIguth0UAZ4+pVYlGIqUnRaUmQon7JtG59oZXOHzUa&#10;UXBFlda342+DK1LWJj27N2eLWxmMlzuJAi5RXVHFZSS4bA4etMuAgMuEHBsvBJsReXqeME068nSZ&#10;KHdZURf0qIVeZd1AG49Lxr8sPEaj1OQitKzJfMzzYeT5ySbMMgkuWUQ0g7Y6K+Yp5Bs1GMULa0Kp&#10;C9MYyxpzsbW7BkdnjcRh2qRL66biRxe3472nd1B1ETSE16cyOE9w/aIPuL7g/uc3af1k8vWNA/gl&#10;4+8IuS/43l/I9uo+fHpxNxWWqKrt+NlJwupEFFhb8AHjh0fW4d39q/HW9iV4ZdN83Fw0HscIje1D&#10;irGD9mwnIbaV9msLrdIWWoj1zWGluJbIGFCxDVNydRjnz8RoAng0pXmnI52qKxVjqQZmFLqoyGRM&#10;yY/phTa+rsEw42DCLQHTCixURIXYOboBByYOw8HJw7CL4NpFgO/ic7vHDMGBCe3Y0dNEUFVhWX0h&#10;FleHsaAiB3NKvJhbnkNQedX0n25XJsYGDJiUZ8X0IgKVanE5wbWmoxpr2wm6EQQfldqq5mIFsBWN&#10;vRaSAFss1pEqbDEV2XICKgquxTz2+QTfwuHVWMy/nU+QzW0qpuqqQEdJIXyZWUhS0PprcCloMRIH&#10;MmQqjwoCjRGFlwzMZ7KtWHgduqmiCsNuqijCh+EhyNwMf5CNuMCDYNAKuyOLnWoGbLYIuARYAjP1&#10;PO2Qm+fb5aEty7URVi4FwmL+T1ncVbLa8wvNtIuSW2UlvGRSs0MV3RsyLIihQ8OooPIs429aRsVV&#10;Q8XV3llJxVWBcSNq0UyLXkF7XcD/WVFJa9kzAiM7u1FdXsNO3gVdhgEaKtCkhGTEUtBIyekEwkuT&#10;NRh2XhMeqh8/gSLg8uVkKGWUJ4P25UaVMBokhESJSTkaGQeTAXZJeyghvAoILdnPo43M5XtDtIuB&#10;Qv4v2kIf1ZU3j5Dn//bw/3oJLk+OBi5/BuyeTJjtGQpa0sb7JQwe+CBu0JNIZEOVkjUDk6i8ZPzq&#10;oaKKqK1vKy5Vf6sXWOq9UXgx1JxCgisKLQlZxKIvvARcAqeonfzfAZda4boXXGnqTmMkTSKiuGSA&#10;Xgbme8FlSobOkg4TLyKHSw+fy4igw4iwgz+4nRI9JRFWWkBRV76MFKW4PAzZd/P7C8TsfM1G22hP&#10;ka0sxT9YFRTUqYH6wbSQtKgDHoOHFnl8ZQizG/LY0+dgRXM+1g4vxbZRzdg9tQ3nVk3Eu+e34ie0&#10;ij+9IuDah59TgX15+yC+eI6wukeldf+4GrD/9NoefHZ1D34hZZ0Juc8u7cLHl3fi08u7aAN34qNz&#10;2/Hh6a0KUj89uhk/Yfzo2Ab84BBt28E1eHP3MrxFpfXyhrl4bsU0XJ8/Ghcmt2MvL1qluJoJrJZI&#10;bGyhBSNkl9cJjDyYGjZhXEBLaOgwhuAY6dOh25ONkR4qMFqZHmcWRrqzMSHHjClhG2bLHb0iO2YW&#10;2zGj2Ikp+VYsoh3dw5796IxOgquZ0GrE7nHN2D+hDQcndWBTe50ahBdLODXfyc8yYjQbaA9/o2HG&#10;NHQ4MgmuLIzy6jCBdnFaoRPzKoNYQvgsbyvH6s5qbOypx/oRhBhVwxqqKDVWxlA19Wkn1xCMGzrr&#10;sGp4JZbx+cUtxVg6jBBrr8Z8qox5hN0iPr+gpQxT68swPD8XnnQNkhW0esHFrYIWt6K4JJJkLOsh&#10;uCLwEmjJNk2GEdKp2nk9+qjAw7SJXip9r4MN02dCKMemlJZATEAl0LIoR5ChgCWAc7KTdRBcMrfR&#10;ZEmDxaahzbQinMcGH3ahIORAbohqhWpXpgVJ5BeYUFxGO0mbL4PeVbVO1NUG+NhL6+ZEcY0sYFGB&#10;7pENGFJfhGrCypdjh5PfpbA0F0OHN6G7px2tw4eguroSPq8XGanpSEtOpeqKQ5y6cRfJ8ZIpeDpT&#10;Jmy8FnxBwoUdnCdAOxcWSEl2u2xFgYnNo53Mlf1sqjQCSsrTlJqpzGid+T4Z0/LyfZ6wqCz+L9pO&#10;Ty6VZw7bayCDtpTPE16eoAYOb7qyiCZbOts22702Dv1cNt2DpNgnaRWfpFUcgAFJAwmuqKKKKK3v&#10;ApdsBVjRcS95XZWzEXiJbRQgZYhVjABMImobIxGxhAKu74LX3wJXGq2hhNTsimTLR3O9IukSMvYl&#10;dlFnklr0qcg2p8PIi8NsZi9moUd3W9BSFEah3QwvIeUimAVSAqs8QxaqfU6U2E0EGOUrQebkMdkJ&#10;LKlsauf5UMmphJaBtlofx4uVissw6Ak1zjWzNg+LCK9VQwuxppWNqL2SDa0CJxaPxPfPbMIHBNcH&#10;BNfPqKgUuGj/vnjuCD67dwRf3jumpgR9fGUXPr8agdbnl3bjU6q0jy5uw89kS2h9cHoL3j++ET8m&#10;rH58aAPeO7wB7xxYpYD1+q6leGnLfLywfjahNQXPLpuMq3NG4uS4ITjCxr59aLFSWzv43QRc62gX&#10;1wq4aBmn5tsIJD0tmh6j/XqMoVUbnWPC6JAJY2lXxgWdtHFO9PCiHcEGJcpIJl1PL3ZhVhnVWkWA&#10;Wz/mEjIClO2jmgiwYSr20Z5s7Wmm1avGwtoCQs6PcTlW/i8D2vjbDGcDbrdmol1t0/m8VIyg/eZ3&#10;mJIvuVseLCR0lw0vx9qeOmwmEAVe6wivNa3lWEMltY6Q2iAWlIpKwLWWkFolqozPr+D3WSo3AYZX&#10;YYEE4bZoaCkWDatU4Grn9eAXxSWwEmg9EVFckrslAJOpPkpxSZIpbeGjiKiuJCrwdLoUPa8Zt4mN&#10;jeGmCg8QWn67jvDSqruMPsLJJRbRmQ0bj9fMa9PC45fHAi5RXaK4TOxwtTpJok6A3y93FiPgKsx1&#10;IZedRk4unUPYjPwiya4ngKiUZbC+mGpGantVVnpRXuEmKKjWKj1oGlaKru5GtDaXo8hvpRPJRoYx&#10;A/klkkIxBG0dQ9EzagRq6srhC7igzUpHRloqxQhFC697GfNWUwKTZNyZEHFQCASy4HSnwyuD9qFs&#10;FaKwJLE0kCvASadKSlLbYFjLz5K7jA4UV9iRky9rQRJWuZlUV3xvFFiEld1PmPv4t75UKi2ez0A6&#10;nD46J3dmL7iknRNcbpf1QSKV1uDBT0WWzRcoUYlEpv8IsERxRbLl49loZc6iCu7H8nWVZc+GL6Vw&#10;JBJoFRNpFSMwigBJIBSFjgBIVTPVEEy9SaiRcTK+r/fOZLI8L3cm+XdRgEWX6ldBSKkVg/i/JUku&#10;mj2v4XMq10t+dEMKtNpUGLRpMOt5MgwkvFWPPI8N5bl+lIf88GTzhPC7y4Rqt1x0BJmPP5rsy51F&#10;SY2QShEWHq+oLRuPVZ638DlVwpk/ZvaggdA+9TiqzJmYKXe3GvJV7y9WZm1rFZYMy8euac24f3AZ&#10;3hW7SOX0/vU9+PAW1dVzR/H5c8fxxZ2j+EweE2iygMancnfwEpWZ2MLzO/EBreH7VFk/OrYePzy6&#10;Dj88vBY/kqDCUraQCuu1bQvx6pYFeGnDHNxbPR3PLJ2k1NbTVD4naN0OsMHvaq/ATqqWHcPLsJlq&#10;a119LlbXBLGYvfPEXMLKn4WJeWaMDlJtCbjCDowr8mJ0nocQc2N8np/hw/iQB+Nz3VRLUinCTcXl&#10;V7lU04ucKkN9drmHAA9jJRuMxNKhRWrcaQrV08SwHWPY+LoIphFOworyfwQVSCf3u2iROh0aVepm&#10;FC3JOIJ0Yp6JqsuC+YTrCgJqDa3i+q46bGAInMQ6ynadQEttq7GasBKbuLKtEut7GvgbEFK0ios7&#10;a7GIVmkx1ecCKrAltJyTCa7Wwjyq7QwkPil3EPtj8BPsxJ9ke3iK+089hcFSxlnq1cnK1hIDnlLV&#10;TUV1SaefkvAkVUoMr7NUhAhzD1Wjk0DyU115qSSdLsKKwHfKADzVlwBK1JZZFJedAKPCslLNOmkP&#10;ra5sdrQalbVuZHh8UkDPTovppGV0IC+XION5CXNbkG9GIc9NdLBeMtsFXKWVLpRQbcndR6nn1dCY&#10;h6FDSlBXFUQhFZyen2tyaxEuy0FlfSmahzWgta0FlVUl8LLjtll0bDdUXTJMJKKEbT1e2jy5kJSa&#10;QieTScuoUZOdnR5aOYaor1xa2DxGgBDy0N45PelwUS2JOgvlGdT0JalDFgrzvPA5CVeQ54pbRw6V&#10;HCFlJqxM/jTYCCu7j5/DsNImWkRxUYVKXlmmgCuY432gyUxR85Ti+cUklysuXu4cfnNqj8xDjFaM&#10;kBjcC65YNmaBV5wCF/+GByvwkpWq+95V7KucVFAtyUC+umMpJ0gptci+spoCr2+BS5bm7xsCLLnj&#10;KMCKJKhGBurVkmQGQktPq0homY08cKkEYTPAT6sYdFkRdJrh0fOkaVJgS0+Cg9Cy8nPN/B4G/kg6&#10;wtzIH83I49RTXUrIYxmgl+d08QNVvXlJVjX1fwwdlN9LGgqwiMpjdVUYC9mg57OBT2GD3jy+ETe3&#10;zMM7p7fhvfO78NPLhNPNw/jsNtXWbVpF2d44iE+u7qMtpCKj0vrowi6GWMMd+DGh9d7JzXj38Bp8&#10;/9BqfJ8K6weMt6mwXiOsosB6kUpLoHV76URcWzgGT8/qwhla1eMThmBPVxV20TLs7qjE9uEl2EKY&#10;CLiWltGK8YKawh58QshIKJkUWEZREUk11Im0ExNLQphcGsaEghxMKgphanEeppfmYWphkFAJUBHR&#10;Jpe6MYt2UZI+Z5e5MbvShzlVAczkdkqJg+HE+LBVQbHbp0Un7WcHG0871Ugbo4OqQ2DWRWvaw9dH&#10;UfWNk+9DkE6R3DKqiPlUtEubi6moCKSOWmzsqleWcB0BtKYXWApmvY/XdNRg7ch6rBhRhaVUa4sI&#10;roV8bSH35xNcMlA/oaYYQ8M5cKamKnDFCagUuJ5U0IrpLyv29FeLyQxmJyV1uWL7gCuRHb6UZtZn&#10;UbUTQvm5vLaokhw2KgkCSo1diZqi4vLSnolttNsyYTQKmMQOUmXw2C2EnYFqU8fGaSLMBWTSUPVG&#10;qhaeD5l8Hcwx0G7SjgV1tJAy/mUgLGQ6jIGQkik2DtQ0SP0uN4poH/Ml073UgfraHLQ05aOcv0vQ&#10;r0OmgU4ix4KSGql7X0vV1YLmofWoqCyBP+DmdzfAoEuDRqqusD0mStUIXv8ytp2YQpejI1xchK2b&#10;39NFRUSAuQkyf042v6OWaowWkiBzCtwYsu+VoDoL8nvLftRmOhliDe1iCWkNbVRg5iDFhgJXFgHG&#10;c8PrwsQO7RvgcrltD8S7DuIPIF9MgYs2KDKxOgKvKMDU/MXeiGHjfgiv3oior17llUZpmc7gNgqv&#10;viBKkRytXnBF0y2i+6lpf624vivS1bSgZKRnyR1GGahPRRYVVpY+A1pDBvQMg0HDiyQDRm6dNhnr&#10;ssDvtCDAkInX7qw0WGkJrRnJqgidIZlQSoyBVDnNjhuoAKbnD2ekZZTXDNzX8UfMiu2PDNrrzEGP&#10;wRY/ALOHVuHi2nnYPbkbB6ZQ6SxZiDML52NydTHGV4dxYeMS/OjSMfzg7B68/7RUiDiAL64fxOc3&#10;DuGzmxIHFbQ+fHqXip9SZUl8cGYbfnRiE96l2nr3yFq8c3AV3tm/Eq9tX4QHG+fgAWH1wtpZeG7l&#10;NNxZPhnXF47FpTk9uDCzE6cmt+LY+GYcGl2PPZ2VhFaF2m4dVozNQ/OxujaAReytZ+dbMY29uYxb&#10;jQtZGFRauR5MFEhVFGBKRX5kW56vYnJZHqYQVjPKw5hRFiJYvPx7q6ofP6tUrKMbMwiyOVWS/BnE&#10;rCof/8ZNENowKs+CblrQET4j2j1GtLlMaHOb0Ok1E1gSRowKRuA5Ls+KCfybyZIBXxnAvF5wraTy&#10;EkBtGdmETd0NCmJraQ/FIsr+esJMYi1Btbq7FmtoK1d20KYSZApctJfzW0swhypkMu3R0LwcWBPp&#10;EkRxicqS6hACLoHWd4BLEjXlrqJSXHEDYNYlw0v4SAZ8fp6NisgMB1WNpDqI2hJwuXlsPoJLFJeb&#10;dlHGtsQSGk1UF/xbBSpacAPDyBBbJJOJpbGarKlUQoRXLjtdgktBgCrFH6IFzZUkTQPypcJCJe1Y&#10;rVRXdRFaVloyAo02UpJXm6iASwrttK2ZyCK4HEG+l+Bq7WxGR89wNDXXoqAwBLfHDjudiV5mo1DQ&#10;yJxhGTaKZ0etpgKxncenxSLTmgKDk9/XSetIG2f3EtSEkFhItwym0+5ZfWxbDLF/Tiorq5dAcqeo&#10;fa+CG1WZvNcvdeTTHoLLGEiFmUrN5uNjLxUp1ZbRnkaLmwatXoaGYtEvKzv1gRB1sKz9pqgaCZGG&#10;Yg2jIbZR7YtkZETB9Tfhlcr3ptFyEl6ivBRsqIoERIliIdPiHoJLKa1vgOuvFZdEdPwrGpLsKnW4&#10;onMcpfxzRmYqMmj3sih1tVRbOqouHXuPbEJNaiOFgk64BFgOoxrzUsDij2Ph35u41SbFIJM/UnSb&#10;RXAZUqi8aGf1BJeWUJPnNDxfmtinkD5gADIZY5rqcO/CCVw+vh8Hd23B7ds38L0f/ggP7lzDxgVT&#10;sWxSD14huN68cgjfe3oP3qO6+ujWAXx844CC1me3DuEjGQM7vwMfnNuOn5zZSnu4RW1/dHITfkCL&#10;KPG9Ayvw1p5leGXbggi4qLSeV9ZwIm4sGqegdXZqO05OGoajY5twcGQdDo6qxd7ucuzqLMHOjmJs&#10;bc3HWpmnWOHAknKZ9kPFlSf1322YkOdkeBl+wikfs2rKMb2mBJOqCjCJ8JpOEMsK2EvYU8sai0fm&#10;TMChWWOwZmgp5lZ4sZDWc0FNDuaojPUQ5tAiTqddmVDiwkiCsYeKpItqrp0Nud1rQYfPRpA50ZPj&#10;Qk/Qwa0Do3IdGM0YQ1s5jkCdSLU2nf9vVmUQixoLH4JL1JaEglWvAuurwlbLGBihtaarFqs6a7Ck&#10;q0FZxYVUbAtol+fyO89qqUVrfi4MsXQIBJfka8USXIMFXAwB16BecMU8VFwCrojiSmfbEVsY8puR&#10;F7RSDZkRkDuCtL9OKiuV5iAD726jSonw9I5zWWVSt4muwJSikqUNSmlFoGUksARaKi3CK+kRcueR&#10;isSeym0qn6PCYaMWUHgIAX9+NnLLTAiVGxAmvIrKbLSXBgW1olI76uty0NSYj1JadQ8tuVJcQSq0&#10;ugLUNlWgur6CaqsYoVwf/78ZJrqTbAoBBS62ReGC1ORTGQUJ8YhJ5jaLbcPOtiUWjuCyEaxOv5ZA&#10;0vE78fgII7M3hcF2x30LAWZ00Q3ZYtVzbn5vD4/BQcA5+LqdNtFCeBn5mtFHcCnoUdHRJpoISKMt&#10;TZ0vraz0lTkY/WLjBipwSaasLFM2OJY9CxtmLBto34iT93Arr0kIuKRW10MVJmNgos6ozJJknIvg&#10;Skyl2pKEVNpGNabFkH21NBmfT1HjWmIp46jMCEc+rywm3ydL78dn8P8yZPmkZNpBgZesDqTK3cj/&#10;6gWdVEeNLJVG+0jLp1HwSkOGzGMkvNRSZVRhNsLK73fC67WzJzTDSkVmoWqzElg2sYm0gZkEUpoA&#10;KXkg0hMEXLSK/Aw9YaylVcwmqDMJ9nSeqzTa6zRaxZh+/XiRWrFizTps3ncYqw6exAsf/hw/+eMf&#10;cPzqc7j5zPO4cPIELuzZhPeeOYO3z+/FDy8fwI+vHcVHN4/ik5sH8AkB9iEV10+f3omf0iJ+yPgJ&#10;AfbjU1uU4nr70Bq8dXA1XhNo7V6CB9sX4vlNc/Ds+pl4luC6tWwiriwYjfOzu3ByynAcodI6MLoB&#10;+0fVY//IGuzrrsSOzjJsH1GCza0FWF7txYJyO+YLuEqd6u7dZKqbKYUuTCrwYnKBn4qqADOrSjC9&#10;qhiTq/Ixs7EUsxtLMK+pFFsntOH+/nX4+d1z+PDaMby2ayX28fOW1/qwuNqJOeW0d+UuTKnyYAz/&#10;/xjaxZEFFnTS/nXl2tARtGNEwM6tA505HnRT5XWHqLgIttEE1nha7AklHowtIkhLpSSNn/aT4KId&#10;l/ErGXSPKiyB1eaeRmzgdn13JERticpa3VOnVNfKrhos7WzEElndqK1G2cS5w6oxnRapNhSgwk4k&#10;qAgogmvgk4QVYyCtoioQyI4pZuDASDVUGe+SihExT6kqpym8JmRIws3rye+1KoCJ8hJV5aR1FEjJ&#10;2JbLQ2hRTboILqstizYxnTYwFXpu5e63nvAzUnXpCS69KC2HNNpsOLzZagqQzNOz2AgChtxhszEc&#10;bNRO2imBQDBfUg4kZ8qKcLFZ3eUL5umU4qqp9hNeIZTzPLpoQ9PZ8B206qWVIdQ2lKOG4KqurUBx&#10;SQEVk5eAyKKqibgZDTt2ERWiuqT0TXys2MaBbKMDkG1OURbOQrtop0JyUln5ZKA+Xwezh2rSTQgx&#10;BFQWwkjgZfalcMsI0CYTVlbZCtQ8hPjDoCXk3+lcfJ521Ehw6wmubKNkESSoGTRqQViRgApchJbE&#10;IIGTQKpPxIoq4zamF1yxaiwsAq5oHa9oSBWJJIIrieBSgFIhColbgY7Ai/vRDPsEKjCBVjy3cRIK&#10;WPGI5f7fApdMBYqqNVFdAitVQJAhqksepxFcGYRThk7Dg5b8GDOBZYXH66DcdrEHM8Aqteb5XndG&#10;mqqEqieUMij/0xIHIpW9jEBKy+OTEGhlEdiSgJrKHjdlwBNIHfwYL/R+eCo2FpUjujFr93Hsf/NT&#10;nPn473Hq53/BwlP3MHLBZqzctAM7NyzH964fw/cv7sYPLuzAe1f24UPaxY9u7MdH1/bhg0sE16Xd&#10;hNauiOpivEfF9e7xjXjrwCq8vmc5XtlFaO1ajPvb5uO5zXNwZ90MXFs8HldkTGtujwLX8cnDcGh8&#10;E0FSj72jRHHVKYu4lwDbPqIcq5tCWFTtUdUW5pQSXOW0eOVuTKclm05YTCsNYjot4OyqIsyuKcXM&#10;6hK16OzsBkZ9IdaNbMGd7cvw2d2z+MVzF/Dh1SN4/+RW3Fg6HjtGFGNBiRnT8rL5/8wYS1iNJnzG&#10;0kb20CZ25hgYZgWqLqqrLgFX0IWukJXQMmEk3zNGas7ze0ypCKiYzJjGmF1FNVcbfmgXZUxLlFVU&#10;calxLQJrbRdhRYW1srMaqwit1T01WN5VjUVtdYRWA9UXldfwaswaUo1JzdWoYGPNTkqCLEEmJZif&#10;IrTUitWqHHOklrwq2Ux4qYVlBhJoBFcc20waO2mDnurBQ5VDe53bW/XBYmaDlXmykqdFeAm0fAEz&#10;rZiR4MomHARcaaqqiU7BiwrMkQUdwSUrtRsIJrNUiGC4qWY8fioZv9zJo+Ui4GRMTCYcSza5L6Sn&#10;ujIgyJAqDuEiE60k7VhOlrKNw4YWoqW5AMWFDthMyfzsZNpMC0rKA6iqLUJdYxUammqQX5hLsDoJ&#10;Uy2ydFLXjqqLAiCdbkTSneLj6KAIrgQed2JKf2Rq42jfCCQH1RHVlJ3QcVE9SYFAs4t2V8DjItw8&#10;fE3GsPid7AGCzpdMZUWXI0uN5WZAz9d1LrY9wkrP/6EnuLROgsrJff4fgysDWtplWZ1eo8AVj36J&#10;ybEPRGWp8S2GlGoexAb7fwKuKLweTtBOIriSJZ0ihrQmvCQIMgUu2fbGN8AlkdELr15wCcTksQKX&#10;BJ9LErVGICoA9oJLFJeCVS+4lOLK5AknlDQGUVyPwOUiuMTH5+YFEAy6qZQMcBp18Bl0KLLZETIY&#10;oIsT5TUYmYRUBs9JJiWyQCubVlg9x54nNaY/kgmuhJjHMGDQY3ic56KgrRtT953F0md+gMnX30Pr&#10;2bcxdPPTMNeOQlFLJ1atWoJnz+7Gm0/vwPfO0f5doqK6REiJRWS8T7X1AaEmdvFHtIk/PrMN71Fx&#10;vXN4LV7fu1yprQc7FuGFrfNxj2pL4s7a6bhJtXV10VhcmNON09PbcWTiEIKrGftlbKunVg3M7x5R&#10;ga3DS7C2KQ/L62gTqYwWVrkxnxf2vCpJZ/CoKTYzynyYWRHCzPJcbgsxkxZC4CUrWs9tKMHWsW14&#10;sH8zfvXCVXx172l8eec8Prl6DO8e24YXti2m6hvDzyrHLDaiSVQK0/KdmFLkx6g8t7KBshRaFxt3&#10;d44dPSEJ2sccG4Flw6gwIUfVN44AnVjqxbQqwrOeqq82T4FrRrlP2cX5hJdkxa8Q5aWmDFF9SRBc&#10;qzpoEXvVltjDNVRca2iXV3TXYHF7HZZ1NFKBNWHx8BpMp+Wd2MxGS6uoFXBRXQmsZO3EvusnRsEV&#10;M0iCMOPvLothSHnmDKp8i5nXDy1vYUEA5cVSNNANqwy809rY7VKehqpJzT00R/K4LNm0Y7LSutgf&#10;GedimCVPKaK4dDY+puKKgsvljYDLF5AMci3sbi2hRQi4s6icCLZAFiGVDS/VjtSmLyy1IiesV4pL&#10;7uJ18/dvHVaCAnYKVkJLxs2CVL1lFUEqrWLUN1WjsbkW4YJcduwOKj4dsg1pyMpORSbbkLStVHFR&#10;bAMJbPeJ0vbZsaekDYaWKkjmD9qojBwyGC+pDASPqEIL4WNxUiESXh75jkGeBxmIJ6jMviSYqLbM&#10;VF0GWkoBl47v07lpnd0EF6Enoaea0znSkW0hSPWJSJecUHKiX1zCIAUu8bFKDnL7vwUuNtSHVpEq&#10;S91t5GPZSu16KbyfmCJ3IeQWagRcSmXJNrrfCy4ZA1OKK53/rxdcErG9KiyiuAgtPpfIkyUgTBUF&#10;91Bxie+Vu4wCLekpBFxUYFRcAi5NL7iMFkpYXmR2AsxDu5gbDtLXB1TBtzw7f0iXB2GDGbYk9hJx&#10;7EkTE6FNjlfQEqtooCIzcCuPBV7pMsYh5yFmIJ4YNBij5i7D9R98gmn7LqFuxQE0rDuDmumb4K5o&#10;Q/2QDqxaMAdP71iNl47vwCsnd+Lls/sJsF348dPb8P7FnXifKkziJ+e24cdnt1JtbcEPjm/A92gT&#10;lUWk2nqBSuvuhpm4tWaq2t5cNQW3lk9SiuvszA4cmzRUQeuwWMUxDQRXNfbywt3GC3dNY4hWLoBF&#10;FS4soYVbUClzE52q1tVcAVepi+GjJctl0BqKVawswRyCaxHVyY4JXXj10Db86v51/OHl2/jVcxfx&#10;ewEY4fXB04cIr+1498A6vL55Ac5OasOyUj+m+qyYmuPDmBw/xoS4zfVhVMjNrQtjwjKORYWVb8HY&#10;QjvDSYvoxiTCU5TWjJoQZtWHMbsujFmyX+6nGvQogMn42cK6fCyT7HnCS2zjGrmbSGhJKIB1cZ/Q&#10;klhJgC/vbMZygmtZew3mD63A1PpSjKktQRW/m4adVUz/yCo93wSXLIhBYA1kO+BvHBNDRdb/MW77&#10;s5Nmh5YtNlEK/9mRl+dFHS11SaGXVpE2j2pLQOXxGpXikvC6BVxUTAa5401FIgAjuExUXBaCy2DL&#10;eAguuZtmc8s4V3av4oraRj3BlU1wSVDRyZ07qplArk4tuhEuNKrs+pywgXByq7mJQ1pknqSLVlGj&#10;0iz8VL1FZX5UVBcqq1hZXYYcWmaHywmtKRvZJnb4WmlTyQRYurKMqiKMgEuyDpIii+hk6wkmle2f&#10;CadUtvDz+3g0tLIaPpeqwuZI4THI3cUMFS6xjn4q0hwqsyCPnzZS605CNlWbVkUq96m4BGSivKi2&#10;ssy0ibpEpJEFaWRCv9T05AcifWWVD6kKoUrcUBI+zNfqDRmYl20srZOEAtV3hagvgkwK7ydQcUWr&#10;SEieVt/49oTsh0FYSSTSEiakSWa93F2UgXnuy3hYbyT15nxFrKckxvGgGOkP63fRn+sIMF4gGm1E&#10;den4g5isBv7oFp5kB3/cHOQXhHgx2eG3WRC0mGHP4AWTyh+DYUyIh5nHYqLSMiUnqLuOEibCUk/p&#10;rMa8ZHmnQYQ9L+5gQRlO3X4W997/GNO27oe1qRPF9UNQUVWN0aO7MG/GeGxdMQs3j23F/RPb8crp&#10;vXiNFuud87SDBNYPznFLWP3o9Ga8x/jRqU2MjXj7yFq8smcpXt69OGIPCazb66YzpuH6ykm4vnQc&#10;riwaQ7XVhqMTWwitBhwYW4N9Y6qwq7sUG1rDWExQzS2T8SwbZpVIRVA3ZktVVNqvefV5mCnLdVUG&#10;MJ2KRvLR5tQV8PlizKfSWtAsOU9VuLJ+Pr567mn8jsD6xbVj+OWtk/jF9SP45OJ+fHB2Lz46txef&#10;nj+gytp8eHQnXlm/FAc7hmFhPi0fbdTksBdTCwmlfA8mhl2YlO/CxAInJha5MLnEjcmE0iTGNH4n&#10;iRm1OZhRx6jndyOoppUF+T4vJhXxvXz/LLGOTQVYMqQEK9srsKKjksCqVjZRoLWSNnEVFddKxvKu&#10;egaVFu2ijHPNaq7ElPoqtJfkw6vLRtxTT2KQSn/ojxgZ2yK4ZDuYj2NpIeNoE+OkUqiorgFPIp6d&#10;fTI7eil97HbRBnrNatK0FAbMIaicvXcVJf3Bx8degZbAS5JMrZlUXFQTelokhgw6m6zpkZQIgkXA&#10;JVuTkzAgqNxqnIuWMCjQyoTLI7WpCAhROfKYSsZDxRUIGxHINyEnj1vax1BYFrjw0yrSDtaGUEZF&#10;bbfwMw2JVD+yUKsXxWV5hBfVWFEe/EEPIWPjd8pCtrQdHptEtjadljGVQkHGutj2KWxi4weofU1G&#10;klKLktphE3jJ92LIGJzVIfBK4/ekTfSkq9QIly9DqTKLJ0XlakkqhJUKzURbaHYKsKNBi8itjG3J&#10;mJ+O50gKhkaKiyagn91ufSDpD5HKEPxhGHG0Sd8Gkigr2UaV1ne9HonIfgK3KrM+Rca8CJledfQw&#10;FHgeKS+JvlZSwCbL6j+MNAKC0JBI6N3KONrDv+0d90pX1SSkhHMyMvWUupS8MkCfKSkSJi1MdiN7&#10;MSu9uBuBoB/hcC4lfh4Cfhd8diucBj1MGkp8bSa8DElClQRVM49Fnyh3GAdDT/DqCeNswjmTcE5n&#10;JFE6P/Z4P37PNEyYOQOrt+5AfWcXxoyhfZwwkp8RhIUX6+Rxw3Dt5HbcO72V4NqK12gFXzu5GW/R&#10;Fr7Dx2+f3Ijvn9iooPWDo+vxDqH19pE1eH3/cry4YwGeWT9dxZ0NMxS4bq6ejGtLxuLywtE4MaWV&#10;0GrE3lHl2De6AntGlmBdiw/zKm0EhlEt1z+GPd6ogA49jJEBA3r8RnQEjegK2zGBCmlaNaHVWIzl&#10;bbRabTVYNrRSTY9ZOqIMR2b34M66Obi9ZDJuzh+H63NH48rckbhOtSdzImURjHurZuLVzYvw1rYV&#10;jJW4MmssNtQVYj6hM0tqZZUEMLNI0icYArFiHxWUpFYIQMOYKwqLIJ3TQJXVkKemUc1syMVEqq3x&#10;BR6MI+hG5VrQHTRgPC3l3MYwFg4txrK2EqqpcqwYQXj1WkQB1sqRDVgxsh5LO+tULGqvpWVsxszm&#10;GsxobsQQ/vbG5CTIOoqDnnoiknDaJ/oWDkygXUyg6krorS0v2fJGbSo8DoKFkFIZ8gRTrqQ8EE4u&#10;Ki6fVHxgyNxDj0/uKhJcfK+JDV3AJRnyOrmrSFUh+VtRcOntVGEyAE8V46TyEiB4aRUFApL0KVs7&#10;VYnNnQ4HweUKUZERWH4BV5gQzZVlzqyoIbDa2soVuEqLnbSwdBH6BFo3E8HlQWl5BFzSgfuD3l5w&#10;ZVJJyvgWYcGtVu7KM9IoIhJ4nQ+OFaETcWkCMx2Vo9hPG0HrkNQIFzt/QswsNxgYdrkryu8sGfAS&#10;MoXH5k4lyARm3KfCstppKwmpaAqIJOUKzKVYgiTjqurGBFe0GnK/7OyMBxkZ6Sp3K7poxv89uKi0&#10;esGVyB81OpdRLN2347vA9c0QZRUB1HcHFRghIjY0ehOg74IaAq4M9hoCriyjQCsLelpFAZfdY4Mr&#10;4Iaf0jg3L4TyihKUlhUg6HXCR+Xl0FH6ZrN3YLiz6NlpP80Ep4HHo0uWu4zx0BJcmcm8eNNiVKXI&#10;tBR6/jhaDcKrX79+yE5NQvewFowd3oa2+lpe7AORNOgxtNPa7Fk7G88c24gXCKz7h9fjxUPr8erR&#10;TXjz5Ba8cZQK6/gm/PAEHx9ciRe3L1RK69W9y3B/2zw8u2nWQ3jdXDsV11dNUtA6O3OEUlv7x9Ri&#10;Z1cJdnQWY0tbLpZWy0RlNnL2yJ32JAw3JaBZF48GbTzqsuJQzu9dkPAkirmtoB2vpBSvzU5Cu0Mq&#10;XVjQSTUxym/G1CIn5tDGraEa21Kdj72E2y6qsi1VOdhAW7e1PhcbaDnXV/mxmbDZ2lyELS3FfH8I&#10;KytDWFJRgLnFeZhXStBUcp89/dzyMOZzf055Pq1fPuY3FKsSNHPqi9Q8wsVy56+hCJOoAuVOZBe/&#10;x8iQGZILNirXjNHczqgJYiFt0AqCdVVXL7S667B2VD1WEVirRzViBWNpVwMVVyMWd9Rj4fBGzBpS&#10;ixktDaj2upDJ6z6BKiq2/1MPV+6JxkNo9ZZmThrMDjlGCu1RbfAat5uz4XPpVekkh5U2iFBySyqE&#10;gIyWTqCllBah5fRQPTkJH74m032MVBF6g9SNS+G1mapSIpS66AWXmQ3eIjCQhk91ZXcRUgpYbOxU&#10;KFZaMAsbveQ7OQKEpyR3KrVloBXUK3A1EOxtbRUKXIX5VlhNiZG8sKAJuewE8qUia1k+8vJz4GVn&#10;bub1r9VlUGWlKGhFwSWRQXWVmES1FSepU4NUSDEGeW80kVYgJUpLctKMPA4zw8bHdoJLxr4EWrKN&#10;7osSsziS+J3ocPi9jFaeA3UuIvuyzTb0FlBQiksWp05EP4NB/0CjSVf1uNSUH1FcAq/vAJNsvwku&#10;2UYiAqxHIfMXo3MYI/MYv6W6HoLrkWX8ZlC1iTTtE9+GV/RvI3axV3E9nLvYW0FCx56DikvGuPQW&#10;UVy0im6Cy++Bh9LY5XMgGPLxhwuqVAm/x44QbWTAaYaDElll1GfSkxNeJvp8I+2okfJZm5mAbNrZ&#10;jGSeVEZGEk9oUgJSGYMHPE4FNhgLF8zCazduo7W0HDH9HkMGf/CqfAdWzu7CFSqo505swH2C6uUj&#10;m/AS4fXywfV4/fAmvEWIvX14A17ftxoPdi7GCwTWC9vlLuJsFXc3RuB1fTWhtYw2keA6ObUVRya0&#10;UGnVKnu4tT0fG4YGsazGoha/kHmInezVhuji0ERwNfO8NPFibNKno8mUiUZGLdVDrawIxHNbq0lC&#10;A/dr+DtVspctfLIfyhmdiU9gFK3CDJ6LOewYFrJnXEBlMcuchXk8tws9ZizwWzEn4MC8PKqpkAtT&#10;/FR8AQ+3bszI9WMmG8lYnudxXjumhYNUYWHMLM3DBKqwiWxI47gdHXaj3WvCUCqYFjb2RiqYFn5W&#10;mzsbXVSIAq4JhOksNsgFzQVUiKVY3V1FaNVinUzCHtNIaDVgFaG1krGsuwHLJI+rvR5zWqoxq6kG&#10;k+uqkUdVnUy1lSDDJYzY/jKl51FEoSUh0EqK5bVMtZXKazyTStwicxLdBqW2PDIIL4UAuXV5tPAH&#10;5E6iiRCxwEfg2iUni9CyEXAPwSVBcInq0jJ0Ai5CK6q4bDIA36u4okrLQZWl1JbAyy35ToQClbQj&#10;JPCS9QcJMCrqvAIbmtl5CLhqqgPIod3MyuiPLP7+Mj6WQ5VdWJKDguJc2ko/VaGTasdCEGmQlUXH&#10;wt9fIisrArBMbiWFSYAlNlFtqboy2ObE7lqoFu2SUS+Wrxc6RguhxuvOJsDthZWoLYGVnVuHh8fg&#10;lDQPKk71/jR1p9Ikd2VFdRF8MoUvkxZRwCXtW4aE+rlctgdyB3DQ4MfpXeXuolRCpfLqAy2JvwaX&#10;jHN9M6RihCoySGBF9yW+G1xReH13yBjWt0H17RBwyWKxkRLPVHKElxQeVHKyl84abjPZOLONmWrQ&#10;0WDTwUKr6KDicgV8/JFzEArlIi8vD8GAFz42qADBlcMf0UXQWdnAJWxs1LZsylnKZxtDQGahUjWl&#10;ZVOFaQiwVGhSeWJpLeWO01NPPoae7mF454V76KooRRxVmGEglQ0b94LxI3F61xrcOLYOtw+vw73D&#10;m/HcgXV4YT8t4aGN+N5hxqF1tIerqLaW4h5V151NtGgbZtEizqbqmktwzcSNVdNweekEXFo0GscI&#10;rv3jGrGzpwpbOqi2OoqwoS0fy+o9mFVqw+QwbSEv9mHGOLQY4tHCxjLMko4RhMLIgA2jchzo8Vmp&#10;ruwY5bNjLK3zGJ6D8UEfpoWoohrLcXP2JNydNQmHm+qwOTeAxUY9plJ1jOXxDn/iMTQ//hiGsKGP&#10;SExAe3IiWmnB6tkJVg0aiBLaMIlywqF8AAHODrI8ZgDK+LiZ72vgOa3gxVnF36yYCrqav1sdrXW1&#10;nq+xkQ+xZxJamRjho3KkTewhuCaXeTCf0JLa/hICrrU9NWoi9tqRjNEEF1XXKskv667HkhG1WNRW&#10;S7VViWlNleiuKIRHVASBnDBI1NUjaxiFlqisaKTExSE9Ph5p8bHQSF4fOzWTLp0KSwuvTOlhOAkn&#10;mXMotbTctOHeHDM8IQutnBlOqhypBCHgkjEug6gtGeeiopAkVLFEMuUnW1QHFYvJKXcVsxW4RHXJ&#10;1BobwSCLaEhYHekEgNy5ExhkwB3Uw0eL6AkRooFMVT1iSEs+OttLVflnJ2GYmvoUFV4S/6eMmVkI&#10;Nx8KCa78ohxC1s3vpI2kFRFSsvRf5IYXbVqW3GVMh9zBF5UlEVVdYiHlzqgoLhnnEstoJMREOenN&#10;7OyppMy89qyElI3wsrioruSOIwFsIXiNamyL7yekDKI2GUYBt6g2glzL86PJjgzMp0pxBQEXG/6D&#10;VJmek8gfLF6m/fTCqxdQj0DVF2R/G1xRlRWFV/RxdKwrGpHa9FKr/m/Fd8Oqb8h7VPa8ApesDiSD&#10;9FLKWeYtMtgIpFaXgCvLQHCZtTDY9TATXLaAi+AK0iqWIBwuRkFBGXJz8xDgj+ehInM7LbzAtLCY&#10;6bfZm9h4oTlpOR3sjdy6TLgy6dfTKIXTM2DUaKDVpKlMY0kB6f9EP2TwHNYVBzBjwhCMa86FjTYx&#10;gfDypiRhSvsI7F6zAleObcXlw2txndB65gAtIxXXKwfW4vUDa/DmodV4ef9SPE+beGfbEtzaOD8S&#10;6+fhmQ3zcGvNLNxcPRtXlk7G2bldODp1GPaNb8Q22qWNbSUEVwXBJcX2QphX6cA02sUx/jSMsBMq&#10;9mS082LpJAhk3qBMsZmQ78JkKp0phX6+N4CZhSFMy5fxqBDWtNTgta2r8K9vvAj87CfAu9/D/3v/&#10;WfynK5fx67378JNly3FzTDe2FFI1padiKBt/3eNPoHnQYLTEJaI5PhnNiUkKUPXxcWgk2FpSktFE&#10;uDXxfAyj4q8nuEozaGFNGRjuNmKE14w2Wq2hVB1D2ECH8vuO8PH7Uk2MDpswvtiO6WyMC4cW0lKW&#10;qLmIa0fWYj0t4vpRDWqMa+3oRqwfOxQrR9IujmzC0g4qLoJrPlXXjGG1aAh51fStZMIzsf8TiP8W&#10;uKL2MGIRByNV0mQS45GZnICstCRks4Eb2KFZLZm0hGb4gzY4CCs7oSWhQMWIPNbDFTTDLYUFJdmU&#10;0FI2kY1SGqZWVBfBlS0hCalUsUaqM4vAy0V4yV1EV2TMSCZmizUTRSIlcCQLX6pKSOHCYMgKp4x3&#10;UX2VlFrQMbwAncMLUVnmho1QTNPEEChUbR5Cld9XwFVcXoB8wquAVt5k1SOJME/VpiGZbSqFANOw&#10;wxZoRe8uyswWGQaKKi8Z5zJI26BlNltkMYtsKkYCmGor25zEY2FHT7UoU34shJfJTVDzWLSMbAIr&#10;S5JLCSqJLPk7hp6/twAsm0DPNBKgVF1SUSZF8jkFXJqs9AeDYvtjEG1MbOIgDBZoPbx7+D8Hl8hE&#10;GaBTqRQSoq4IKjko2fZ9rMrd9A2lvL4LWPyCCmoyCB+1iTJxu08QVvJ85P/IncVHqkvApco8Z7BX&#10;pJ2LgEusooCLiovgMrksMEv2fNDPXiefqitMv1+M3HA+f3wH5T6tpNPKC0LLHyINJpHBJspcNiqB&#10;l0tP6Z7Ni48N0ZDC1zM00GWk8Tz0x8BB/VAYduH25RP4+pcf4Td/9yb++z9/hHuntqPIqEUa4VUZ&#10;pI2a1I1zezfh2pHNuE6b+AyV1vMH1+H+3lV4cfdyvLR3GZ7fu4jgWoLndiwltObh5vo5uLpmJm6u&#10;nYXrK2kVV87ApSWTcHZOF45Pb8PBic3Y2lmBzSPKCK5ybBhehNVDwlhc58OsEivG52RhJHvtyGRm&#10;Ki2/CaNzbAy7GiSfXhrArPIcLKyVsacgljcWYgcb/d31C/GDY3vw5u6N+P6uzfjo4B58cfQwvj57&#10;Bv9w/gK+PnoMP129Fq/OmoMLbR3YyI5glsWFaWY3Jpk8mGimBbTaMMFqwViLET1GHUYYstDG8zhM&#10;J0vwp6E+OxXN1iyMyfcwXOigzRru4eu8gAVaQx2paPekE1pGTCqxY0a1F3MbcrB4qNjEEqW01o9u&#10;woaxzdgwrhlrxzRTbTXRJg7F8pFDsLirCUvamwiuBsxrq8ek+gqEqS5SnqCtpwKMe/KJb4xrST15&#10;UVzxVIsJg3rhxdBQbWURtgIuCR0tldWcSVtoJTTsatDbRXhF1JbcvdZ/I6SEjcBGrJWoLMkGzzTw&#10;f0mBPO5nmfkcwaLje0R9yQC3VFF9CC4qGatdUic0aiBbACb/00HAudwyj5Gfn2tATr4ZdXVBjB9V&#10;h1aqrsIwO2v+3wwqFi0VrEWqVfC9AVryUGEOArT1nhwqLoIrjTBOJbCSBFwElYa/jaQY6fQZasBe&#10;2l20fQu4pH3L3Ue5s2g0UyXxc7JMPB6GzpKsJmQ7c/j9/QQtwSVTf1R+lsCLnVIWwSYhwJKQfZ0E&#10;FVuWZMtTdWdQmWp0hGZvSat+7qDvQQqVwhNUBAOotmLZm8Qk0BYKrP4X4IpCS+K7FNf/LbgkZNpQ&#10;vPhpRt9xroTo45Q+g/8El9hLsYqyGlBEbUmpG/HFslRZFFySmUzV5TDBSNVl9fngyytEUUU1cgqK&#10;2AMFKccJNLnrSHjZHIQcZbv8IDImYZdyHgSX25gNr5mvUV3oCC89v29q4kBoaW+am0uxhQ39iqQE&#10;vPsC3n/nOTxzho38o4/xj59/gW3zZ8Gc+gRaawLYv24+Lh3agMtH1uPW4Q24u281nt29DPd2EVa7&#10;FuHu3oV4ds9i3N26CDc3ziW45uIaldYNwuvGqhlUXLNwdflUXFw0FidnjVDg2kGrKPAS1bV2WAHW&#10;E17L2MCl2J+Mc41V5aV1hJYZY0MujMslVNjrTi32Y3qZH4saC7ChowqbCL59Expwf/ssfHplDz69&#10;sB8/3Lcer/HYXlkxBy8tmIrnp4/Fi1PH4AVa35sdI3B7ZDdujRyJZydPwXMzZuPyONrK1k6sLa3G&#10;PI8H0wiuiRbC0qRDJ237CCrgEXYdOlxGdLHhj853YlpVDsYWOgguLdp9WYSXBq1uiVR0BTWYVGYl&#10;tNyEFr/r0DysGFGMVR0lVFlVWEdorR83BOvGDcPqMUOxYvRQLOkZguWjW7Gou4WKqwVL2hoxu6UW&#10;ncVhBa5sKikZf4x94inE9x/4aDl9hhrfiokOylOZ0d5mxMUiIykBGZLPl54MAxu1jHP5abcDDMnV&#10;kmTTaKa8lGBW+VsCFO6LnZK1CsUWCrSkYWaa2CjZyNOMCUg38Jo1ssGyo9RKp0lIRS2YDHrLnTeB&#10;VhRcorpsVGACM8nQd/OznCETr2c7r8V8TB0/BC31tIK5Fhj1orj4/+WOJkFnFpCy4/LkeQg7N3S8&#10;3tMMGqRkJxNadDVsV8KGTK3Mq9QimONlW9CynUtiebRNR9qhZAJoCRfJRzNKPTEr2x0Vl6QzWLyy&#10;AIYo0ExaRgEZzxt/Uz3tr5bHJLCSSdtRgCmI8bGWEBeoSxFSKT4qpawi85apuKg0HoQK8pGUnoLH&#10;B1AupyQSVHEYHPcIWn8NLhnriuRzRSMynvVoUD4KsSjIvm0VJSLwikTf56KKKzLfkf9DwYoqjifp&#10;G6H+rwzQR+AVyecSqyhKSwboReayt+hNQBXFpbcaeDHwR7SZaRldPJm5PKkF8OXkssfxw+Gzw+a2&#10;sHczw2LXqh9BQi4QOyWwXVW11CModpOqQZfCC5kqNS15ABqbinH91lm8+uozmD65EyuWTMHFU0fQ&#10;UysNaRk+feVT/Nuf/wtm9wxHgT0V6+eNxZndqwmvdVRdDCqtWzuX4tldEotxb/dCBq3iloW4sWGO&#10;Ulw31s3GtVVTqbamRsa4lk3C+UWjcULANbkFe8fVY0uXqK1irCO41lFxLW0MYWapQxUJlIqj43Jt&#10;mBj2YFJBENNK8jGrIg/TpXxydS7Wtlfi1NweNfB/c81EfP/4Crx/dh1+eGgZ3t45H69vmIHXV03B&#10;K4vH46XZI3F/WgfujG2l0qrD1Z6huMy4OaELz86chBtTx+PoiFZsrSNUigsw3+PAJPboE50mTPRb&#10;MSnPhUlUelMqgphek6eSTieWulUGfU+uESPzTOimeujOJeioFkcX6DCzzoP5LQHawzws7yScR1di&#10;zagKrCK4VlFxrRkzBGvGDsOqca1YOa6N23YsHTkMi0cNw9IugqxjiEqDGBYOo72sEqW+HMQ+Toso&#10;9eZllZ+nnlLpDqqOPKGVTLClEFipcTGRsS126um0i2nJ8ciiIpF5irKugY/Q8vpoBb2RydSR9AfZ&#10;l1QIgkxUGB9L1rvASCvgEsXFxplhTkYawZVqSkS6nkCkddQRLgZ2mmYqLMlMt/Bv5A6dSVIGCCqT&#10;WEkqG0kXiNyBS1fvkzE2L8GVW+jEsGElmDJ+KIbUF6jlz7KyEtV4VDahZ+D7LPxOAq5QaS4ChQEq&#10;IjsyBFyZqRQOyapCi9zg0tNpBPhaU1M1/F4nEtm2lWBgG02VtiftV91dJMR5LiSRNjI+Ffn+Mt8y&#10;t9jBtpZNm5jCoNp0EMy0hjK9KUug1Seye8ElKlSjE2jxfLNNi1WUGTQpVHf9cnKLHxQWVsDnzUEc&#10;PfzgwQMjdxUlO1aUl4LUX4MroroePe47V1EloCaK6orsR4sR9o3IKtmRUOkRD6HFoIcWCEXvLsp+&#10;Ck9QhPAS8n76bEm5ILgEWtEVgVI1sRG7SOUlA4zpBJdGGx2cJ4isZlidDvZeNlhcbjgIrkBhEUJF&#10;hFfIB3fAyR+fUHLSr6uLQ8qPSIKdZBzzwuG+w6lTYTIQammpSGAvncZjbBnaiJ37duODzz/Hl1//&#10;I26++Bb2HTuOvXtP4e0XP8N7L3yKr9//GneOnUE5//+k1koc37oMlw5vwqX9a3Fp13Jc27UMdwiw&#10;Z3YsxrPbFtA2EmLblyhwXVs7A9fXTcfVVRNxdcUEXFo6FheXjMXZRSNxal4nDk8fhj0E17aeSmxq&#10;L1HwWt2ci0W1Up1UJlFbMDlsx7RCKbksxf9yMKs0jLlSdrrcheXsoWWRj2c2zMT3jqzBWwzJKXvj&#10;0HK8vncOXt4xHffWTMCthd24NqcDN2d34eqUNlygLTtFS3lmdDNjCE70NGF/Ww0OdjRgT2sttjaV&#10;YUNNCVaX52NFuawsVIbVLeVY3lKGJa0VWDCkGNOr8zC1PKjmKI4pjE7/ERVm7QWZDqMLdQScC/Oa&#10;g1jcXojlVJerRtcx6rGClmjl2BYVKwgvidXjhlN1tWJJl1jFFizobMac9maMrKzEkIJiVAbykRWv&#10;weDH6DQEXE/KMmRPIYngSpFyzARWGoGVTjeRkTQQmqTBVNZxqkxzOq+7DF53RjZqqbXl9pkIKnME&#10;UIxvW0RX72C9w0NgUD3pqabkLuJDxUV4pdNWZVB1SWa7WeBCIClwOUVtUa0QXiaqNRn70hFa2bSb&#10;WfxbHTtBPS2XwZmm0iJkuk9BkQ3DW0sxrqcZQ+qKECA0NWwTkiaUzetagYvPeUIO5BXlILcgh4C1&#10;I0vGszKzkJ6egbQ0CgA6Fyu/awmvmaHNFQix89HwWk8gvKVCqgIX26u4K5mtIqWkzJbIMvkmdvhi&#10;ZWWSeajAQXtKpelIplUkbGUci9CKRjaPPxpaKjUtz0XEJiYQXgR6b7l3qcunFJcvWPggECpCfmEp&#10;fP4cJCTQKrKniainCID6Aioa8vz/Kr4JLonE3hDwCKQitFbRS3AJVdZGQNULrod3GkVhKfBF/p9S&#10;dCR9X8WVkj5YTQkQeMldkTQZXJQaXYZM9mI6XjC0ibQsNpcDNo+XdjGInMIS5JcUw0spLOByeG2U&#10;51RmVrGXkosi04UyIAvMyvwy6VVsVF8WI8GVkcreeCCaG8uxZPlczFw2D7svXMGf/h34GsDn/8+/&#10;4uf/8P/gP/yX/4aXHnyAZXPX4MaZ4xjdUoKGPCs2LpyEcwc34Pzetbi8l6/RLt4kuK5vWYBbW+bj&#10;eaqvu9sW0yoKuAitNVRaa6b0gmsMnl4yBqcXdOPU/C4cm9WGw1OHYs/YemwaIRnzRVg3tAArGvMx&#10;t8KH2WWyKIU/EmU+zK/IUQtWLKwOYl6VG1t7qhW0fia17m8ewLun1uPVA0vx+v5FeH3nTDy/fgLu&#10;rhiNGwu7cGYSYTWuASfG1OPkmEYcGVmPwyoacYixp1MqrtZhd2cjtrZVM+qxtb0BW0Y08Ls1YENX&#10;I5a3VWHJ8ErMbSpUqmtyWS+4aHPGFFgxrsiuYkwhAVZgxPhSC6ZUOjCrPkDLV4IV3dXqjuGasY3c&#10;Nn4LXNzSKq6g0lpCaC0a0YQ5/NyJLYRWYR6Gl1WgLlxCizgYg54YqDLlYxW4qLQIruSYAUiVJFN2&#10;2hm83rOprLW8LmVcK53XYQavuSzaKZNJqnwalA2Uu3QCJ3ksOVtSgaEvtBS4XFrVmEUpSQqEZISr&#10;AWgJqq8sWqNImRu5I5eiwCWTqWXpebGLomQi0Epnw6Y6kffSbplcBAbB4KTFlqk/Us6mY0QVxnY3&#10;oq48BCmxk8a2oWVnm8W/14pV5Hf05Drhp1X05/p4DHaVJZ+RoSG00lVJGwGXzLms5G9TWZYLBy1+&#10;CgVNYgLbGtuyTDJPZ6Sy/WZoCFG2NZORgJKbDWIdqRwF1r48i/p+OgePz06l2gdcOmtqL6wiEYWX&#10;qFE5H1KGR6OjIqVVFHAlyxiX3Vf4wJdXhkBeEQpLKyhlfYih8pKcrii4vltx/c/ju8H1KCLgehRR&#10;q/htcEUqSvA1Qk7Gy9SgYO//VTcI5NYsX4vmdCWnxSBFw56S8JIBexlclMnWMkAv4NKZDLwgTJTe&#10;org87KUIL68fnqCfPzrVls8Ju4dgUzZRElclK1ju4LDHY8i8MoslCw6HDjYz7Wd2Epzs6Z6+uAtf&#10;/eaHWLlzOWbv3Yu7v/wL3vnnf8Ob//zf8e5//ne88/V/wqKd59HcORJ7dq3F3AlDkWdKwFyqgiM7&#10;V+Lc3vVUXRtwY/96XNu5AlcJrmuS9rBtIW5vXhABl1SCWDuNFm4qLlNtPb14NG3iKByd3Y5jc0bg&#10;xOwRODZjOPZNaMS27gqlusQurmwswnxevDOL3JhXHsCi6hwsrJLVnh1YUOXBBr7v5NwOvHN8vVpV&#10;+3cvnuL2OL569jDeO78e3zu8GK9vn45nVvTg8rw2XJzTihMTG3B4fB0OjqvDofEN2Evls2dkDXb1&#10;1GInAbajpx57xw8jDBuxubMWm0c2Y+2IOqzprMfKEbVY090QgVZjIWbXhwmkHEzhd5N5iuNpKyQm&#10;ldJKlrkxQWxusQUTy6gW+b3nNYWxrL1CTUOSzPg1hNSq0S1YLsmmVH2raBVX87OXjZLnaA9pEWVA&#10;fjpVYGd1Acppd5qLSjF6WCcMGgOe7PeEmkgtpZqTuE0cyO2g/kiJGYh0GddiJ67lNWbITFElwC28&#10;lkx6goUqQBqm051NtaVDIGRWkBJYSWMVWyhbgZqyjPKaU0sFQzUldxXZsA1s4JLLJRAThSFblYhK&#10;sIn9k0oQD4PgkrLOWgEPO1QJveRL0XJJsqqAwUVwBXP1KK/yYjRhPrqzAeUFHth4HaeybWTr2YmL&#10;2uP/M/F7O4NW+HK9bP9+wtECrV4Al0YhkcZtIkGWqKpclJUGUBj2ENps24OoSONiVd5iZmoStJpU&#10;mHSEVVYajDq2D6ounT4JWbR4cnxqmbUSF0xOqkIHj1eBi/s8Pvn+Aq4oyARYmbSIoiQlZGK1DM6L&#10;4lJWURVaiEc/q6/ggSdUBk9OEU94DvKovHQmiyrbERPbX638E1nVRwbgHwFM3XmMRnzkNVV8MBpq&#10;jCsyziVAUnXr+0R0PCsaUXA9fI4yVYoNRqAUAZdAKjpupoKfIeNcMt6lFuhIFXhJ5QiBligu2kel&#10;ulIVuLKM2fyxjTA77LygaBN9Pth8fsprP9xBL1xBF9WWHVYXwUZFZaKyMrKnMimbKNKXF5yU3DXJ&#10;LehMOKQ8CS9kuaNSU1uAZ164jqW7t2Hk5r2Yff0tTLj5IdqvvIu2s2+jacs1DFmyA93zFmA3FdZG&#10;Qigzth9GNpfj4LYVOH9gI87tWY+LO9fg8o4VuLxlCa5sXIjrmxbgxvrZuEmreINqSKzijdVTaBHH&#10;4Oz8bpxfOBJnRHHRKgq0Dk0ZggNUQ7vG1Cp4rRmaj+UEw7K6fCytzeV+Pta0FKg7jhvbinFs2lC8&#10;tHMBPr66B39+7RL+4zvX8fuXTuNX947iDy+fwZfPHsTHl7bgp8dX4fWtM3FrKT9vqlSeqMSu7nJs&#10;G1GCrSOKsYH/a0OrRAnWt5VhLUPqw69qq8DajmqsZyNaoSo21GJ5R41arGIelZaq/FAdwtSqkFJd&#10;Uyr8BJRHjXVN4lZiIuE1rthGNebg+3P4t8X8H9VYJnMSCau144ZircBqjIxxNRFizVhG1beMNmnF&#10;yCFqbEvANWV4LWpzXXBr+Hvl5mJy10j4rW481e9JDOovU3p4PfWCK5HgSqLqEsuYzus7i9eYLiMJ&#10;VlFYDm2kQKDczVMVTmVQXPK3uK+UFkOm9vB5mQwtE6VtVF8qAVUAxAariuJRTchq6yoJVSkwGa9K&#10;UzZRoCXWUP5erKWyiso+snETlhJ6Qkxl2kvGOZWZTMx2BiRj3oKqaj9GsvNobSpBUa5DVatISRuE&#10;DAIgU/6G38Mo8yZ9khzrpVpkJ041JXYvLS2V4JJkU6pKdsySNFtbk4+g34YEKaBIJZpIYZNK8aAh&#10;uLLpOgzaDGRQeWk1VIkyL5hgztIlKPXo9htQUO4jmHjMNkLJyufF3qrHVFa9Y1uZtIeZZkLKKDco&#10;5C5rdIxLlJZAizxgu5b6ff1cgYIHTm8+aRtCIKcYRYU1KCmuZMM1YQC/pEp1ICDU3UPZMuIYg5Nj&#10;GIQW4SQFBgUk0drUEchJjkfkrqKMSz2809gb3wbXtyOJ8c27iVR/vHjiCC+JvncV+/4vyetS9ezZ&#10;W0hFVCnpLONckQH6bGUVTW76ba+LYWfIoKEb3pBH3Q52+ggup4kXiYyHEUySc0NoGdhjqZWxeeFY&#10;2EtY2WN4eTGGAlJDPAO5eU7sOLQHOy9ewIyT5zDtxosYc+t1dN56Dw3H30LDrrvo2HoWTbPmYvPB&#10;jThxbD1SnuqHQl4UWxZNx7UjO3Bl/xZc272RiovKa8d63Nq2Dje3LFMD8jIwf3M9wUW1dW3FRDW+&#10;JdAS5XWBquvMvC6cmtOB03M7lV3cPbYO20dWY21rAZY2+KmsXFjemEN1VYwj04bh1tqpeOfoOnx2&#10;/SBBdQ5/ef0iwfU0/vjKOfz9G5dU/OnVC4TXOfzmuRP4/OIevM/3v7VjEZ5fNQWXZnfgEK3alsYQ&#10;tjblYhUbilpgtikfK5vysLQ+T606vZRqbyHBuYCP5zfmKejMayrArLpcTK8RWAUwUWxiVQ6mVnIr&#10;j6m6JCbxYo/uT6TNnVzuxYwaqsUhxVjWUUmrWItVI+sIrEasFssox0vVt6qnBsu6qgi2Om4bsbC9&#10;HvOG12FMQwUKrGystH3DK0sxpXME8hwOdVcx7gnaRKluKikRss7o4AFIkMIDMVKieSA0vOa0GVRY&#10;7LhkEVcnG72sk+gNmAmriB20E1bR1AUVBJaFFs/iYXizVZkag0OUBRusNFYZ06GqyKYqyaT6yjKK&#10;0kpXVlLGiNTdbG7lseRqyb4AT5SZDO5LuoQaI2MDjxQj1Cg4hgulXHMOujvq0FCVq+ZOGnRsE5qB&#10;aswog58joTPzO8ncXYeZ17QeWVnpSE9PVZFKIMmdQrGKcn3X1RTAYdUifiCZQHANppiR9ibuSJJS&#10;JeLjBiGFMDNoCVRjOtUdvydBbxMbnW+DkcefRcWV5eAxO5OQYSf4CLF0M/+PgW6LkWrgPsGlEXgR&#10;7AKutOzIEoey+I5ax0IUV05e6QN/sJi9gB8up8xnqkZBfgXyC4op98x4SvJZ1BxEGbcimJIIpqRB&#10;Ch6xvAAkZP9RXsejiFo7AUx0v+9z0cH2b6stZR0Z/zNwyX4it9H/I38TAZfYTHpunkgBl5TlkDuL&#10;Msk6Ai4j7SFPotvOHsfOi4nqixbRnSMJqS7aRFpIh5EXSwRcqjJlL7hk0NTC3srGnlCmdASDRhTl&#10;2FDMbWOVG7dvH8Xxaycxbut2zHvmbbQ//Q6GXfwBWi+8jbqtN9GwdA/KRnZjgVi902tgiOkHIwE/&#10;rWcIbpzYjVsn9uDyXkJr7yY8s28zbu6kbdy8BNeU2pqN6wSXjHFdlfmJK8bjIqElU37EMor6Emid&#10;ntOp7i7uHF1DcElaQxlWt4axengYu2ntrq2eiHdPbcDntw7gty+cIpjOE1gX8Q9vXlawEoD90/eu&#10;4h/fuvINcH0pNfIv78PH53bg3YOr8NKGGbgyrxsHe6qxuTmMFeUeLGBPv4iqaGG5C4to6RZWBVQ+&#10;2PyaIGbJohkVUhzQS1vop+ULqAoQkwmn8bSIExlTCS0B16Ryv9pO4d9KTCXUpkkJ6OqgApes2LOy&#10;q6YXXPUKXCtH0YISWKukfE03wdVdR4tI1TVyKBZ0NGHO8Ho0sHOypgyGh51ZT2Mdxg0fjgKvW41p&#10;xRNakq8VAdeTiHu4UnWktryG15mO15IkJKsVpwmpYMiGvHwnodVrDXttoSgwya2ScSkBVjSkRrvO&#10;RjtIaElhPDW2w2tKwUcUioIJbRevsYgCo23k50VUWOTOotgrGdcSaMnfSuOWiD5n43cIhS2or8tD&#10;F615Q2UuQl4DMtIHITVjUETB8LMkMnSRsd9ocqnMWRa1lZqaHCmJnkHIZcapVKAcXufa7GRVaz+W&#10;IBdwCbQkIVXq4GVQqWnSuc/IpuqSaTpZBJcA1crzYQ8aYPJk0qLymKVkjZOgttMG2vg/rAwqrUiw&#10;zZq4FcXF41I1uHoV10NwaQiuwsLqB8VFtfC682AxeuB15iHoK2ajLEMop5T01dMy9gXXQMQl8csr&#10;aFFt9YIkAqPIVqClYMV4aOl6gfUw+Jq8J/q+/yNw8bNFcQm45G+j4IoCK1KHPgItFWqMS8Cl5Yk0&#10;QWenl3dYoXdaqb7stItUXTIoL2pLklMVuHQwSQawRQZSo4qL4OIFFAGXLI6gR9hrQmWhEz3dlXj7&#10;3bt45ScvY+zalZi46yRKZm+DZ/JqBKduQPXsHRg+ez3KW1qwavUMPLh1FJ4UdgKPPYaSkBXHdq3G&#10;qzdP49phqi6C6ybjyo61yjJe3zKXMQfXNs0mxKi6Nk7HpdWTcHH5OJyh2noILYbsR8e55A6jwGvr&#10;mAocmTMUd7fPwI8ubMSXzx3CV88f5fYwfvnCMfzmpVP40ysXCK8rCmASAjAB2R9fOY/f3DuBr24f&#10;wpc3D+DLGwfwwalNeGf/cry1ezHur5uGa/N7cFgmOFe4MT/fhGn+TEzP1WNavhHTCy2YWmDGdNq9&#10;6dWEEwE2leCaUuEjnGQbwIQyCf9DYEWhJQpsOm3kDNrJmbS5s6jaRK0tayvHKsJpeWe1qgCxgqpr&#10;GdXfks4qRg2WEFqLu6m0upqxmDZxdmsDJtSWIUBFkfRYPzhp7VuryzC6bTjyBFxx7GjjeT0N5nU1&#10;aBBVRX/EibJgI41X4OqvFJeAy8zrQLLURXEF+LuFwo7IuJYoLhnHUjaR0KK1UykMbhkEl/GkTF5v&#10;GZE7gLRHOhnPUbf8BVoylsOGLBUQRE0RQAKivspKLKEqMsj9aMh7ImNAieq98pzAUxTXUKrSrvZa&#10;1FeEkOs1QpM2kG2CVlFgIIqLSkgNnxj43ahCDezUs7M1SE9LQWJKEhJV8inBRdCp42NHnUqLJtAa&#10;RJDH0llFBu8Jv17w6XRsK1oeZxbdjY7w0vM4CT1ZAMTml7uY2gi0FLj4uoN/T3gJuDKsPAe0ihpL&#10;JC0kqrgegUtsIjnyEFwFVQ9KS+oRCpbAac+hHAzATXgFAuUI+EvhcAQJnlRIbpeMWcUTWhKxVF4R&#10;mxixi98AEcH0EFwCO7GbfO4bVrHv+2XbB1zRSCSs+obAKp4XkEQEXJG/i/6t9AAqHoIrpdcqRgbn&#10;5UfSWgy8aEzIZmgpk/VOM6y0jK6ggMumxrfMMi2IstgkVpE9hqRBSM/3SLrzh3AQXrR5Plsm/Lww&#10;xkzrwtsf/wAfff0Vdpw9jvPP3MGuQycwffla9ExbipmLN2PV2t2oqarD7Glj8f4bL6LAbsVT/frB&#10;TTgumNqDuxcO4e65A7hxeBtu7N+Mq7vX4er2Zbi+bT5ubluA61sJsE2zcJXgurJ2Mi6vmogL6s7i&#10;aGUXZaBe7jKeXdCt7KCMde0d34DDs1pwZd0YfP/sanx6Zw8+u7sXv3j+IL66fwS/efEYvn71DP7+&#10;zYuE1dNUXxcUsMQ2/kWUmFhGwuvPBNsfXjqrIPbH+6fxh+ep1p47id/ePoLf3z6M313Zj4+ObsCb&#10;/J7X5o/EtvZSzC93YEquFlNCOowPGzGNVm8KldlENfDujoCrUtQWVZfYwVKxh34FLFFZAi8Z/5pR&#10;F8ZMKggpdbOktSxS3VRqyHfQDspWyjJ3VGBhZyXVVTW3tVjU2cRowfwRzZg6pB6tBTkw8pqNI7hc&#10;Bg16WptU9Q67QYtYQiolkUo9jtdRDCGmlBZD7CIjKba/WhRDq4lYRbVsvlOrkko9DBnD8VJ1u7iN&#10;qi2xdlIdQcaeTGrgPJMKn885aAH5fPTuWSRjng1U4CWWUZSTVQapU9VdNZl0rerQq7+JQEwG6EWF&#10;RcEl0JKBbIN0qDkmVNQE2JHWob21EsUEq5XqJ53gkoVUBVwaUXcG/j3Pg1RNsbKjNtI2ZhI+6ekp&#10;FA2yLmoikqWQAI83Twoj+oxsWxQOtIMDBz2lhodkml2Wjt+LbUur43dk+zKbeOwWrSpLrVWfI6oy&#10;RYHLGaLbcRNwDj5HuyiRZedxW3kOJBWE75NEXLGLGknEle/6MBWCYqZ3fEuSY/sVFNc8yC+q4RfL&#10;5wEE2Vj9MFm87FFy4PWGuPXxR3ASPqK65G5hZAxLUv0VlBiylZrUUWhJfBtU3w557zesIsHzbdXV&#10;d1+psN7PeBi9fx99X/T/paRFVFekoKDckZAeTaqh8kQSQjp7NqFF+jNMhI7NLxNgrVRdtIluI8HF&#10;HsiUCZ2kO0gSHS8cGSyVmesi41UiYO9jPU+6JBC2j+/Cmx+8j6/++Gfcun8PN+9cxsv3b+Anb7yM&#10;n//wR3jvre/jwf1X8b3X38EzV2/j3de/hzyPGwMILjsl+4iWapw+vB13aTVvnN5DeG3F9T3rcXXb&#10;MlzbvhA3di7BTdlunIXrG6bi5oYpuLF2PK6tGkfbOBaXlo/F00tH4cKSkTg9vwNHZgzD/smNODJ9&#10;KE4vHYFndk/De1c24NO7O/Hp7R344rm9+NW9A/jdC0fwx1dP4B/ePo8/vX4GX79yAn95Q/Yv4C9U&#10;Xv/h+9fxT29dxT+8TvX14Bz+kdu/vHQOv7p1GL+6eQh/vHcKf37uFP5y9wx+f+MYPj+3G1+c34Of&#10;ndiKF9bOxNHRTVhbG8TsIhumFVoZNkyVVYVKXJjImFDsxMQyF8HlwbhSLyYQYpNpIafUhDCNsJpe&#10;H8aMxgLMIrTmRsElSovAWkZIiV1cRvW1oL0cC7oqsKCzgsCqxGLapLmttZgxtA4TWupQHXJDlxGP&#10;wQOfgJ2Na1RHK1rraxByOuDQ8VpIYm9PZ5FCcKUMGoiUwYPUXUXZprGxpsUPRFZqLExURl6qrZyA&#10;hR27Cf6gCT7aII9PSixnwU5VYaUal7tmAiqVpiDgkqDikvQGuXa0vGZkSozKEKcKE7WRzucyCLGo&#10;ylKQIoxMVG8KZnxeoGXl9SsuQNIh1B04yXmypcLg0cAVNqG+KR9jx7RgaHMp8oNmGGmzHoJLxrgI&#10;AlFEAheDlIxWnbRO3VGUasJSASKNgJAigTLFx2Y3wWLRI5GuS0pexRDmg+m8pNinFDHIItxkLCvy&#10;fXl8oiy5L7ZUwCoLf7j8clc1my5GsuuTCO/I4LxOBucJZGV5eW4zqdIitlmeS1HAkqk+ktIkGQLJ&#10;7DySKUr6NQ3tftDQ0oFgXhl/gCIeiIeqwg+nMxfhcDm8vhDy84t5kAYCJ7K2oqq1RfgIoBS4ekEk&#10;Wxm4jwzofzewotFXLUnI474RBdP/7D2JfO4hrKLg4lYNFvLgNLQEcsdPgYvkF4mcbZVcEvYIvPh0&#10;Dh2sfgtsAf647EGNfN4gdwrlbqI5S2UMR7OSI2U6CDEZZ+hVX5KprDKAHelw5bkwc/l83H3tAc7d&#10;uI6Nu3agvacLk2bOx7S5y7Fy417sO/Y01mzYiSULV2DXhk0odrsQSwWgZ4NoKM/D3i2rcOvSUdw9&#10;fxDPHNuBW/s34vqOlQzaRcaNrZLbNY/wmoEb66fi2urxuLR0tALX5eVjcHEZFRfhdXZhF07MaSO8&#10;CK15I3B1w1i8cmwhfnhpPX56fTM+vrUDnz6zC1/d209wUS0x/vjKSfzp1dNUWWdoFQktguvPr0aU&#10;1h8fnMcfCavfPXcCX987iV8TWF9d3YdfXtuPr65QvT29G5+c2ooPj23E+4fX4idH1+Pd/Svx8sY5&#10;uL96Gq7O68bhScOwsrkAM0ucmEZYTS5yYnyhrJTtILjcBJYX4wmtSX2gNZPAkphen0/VlatsooBr&#10;OZWWRF/FtZCKS8AlqmvxCNrGjgbMGU6L2FyDoRUFyHWb6SaMqsqBSZ+Fxtoq1JSVorG8GvWlVdCn&#10;ZCBtsIArpjePS+qn9Vf5XGlSWz5pELJSZIA+TtXbygvZEM61IxiKgEuWDFO1srx9wMUGbKFVlIas&#10;amtJ8PqRa0mpLYJLpsVki02Su2mMDConsYViryTMTinnHLGIAi49HYDZkkk1Q7vHhp5BZaKVwX6Z&#10;42dPgYe2vLGlEB08Bw21YeTS5mXL3URNDDJloFsbh/SsBDWfV6bGRcDFjtpCq0irl5aezCDoGBqZ&#10;HkRwSVKqtClZUGcQoR4Ty20C1ajUopPpdfwekpoh6lDubIo9FiucQcsnStDoJFD92VSjPCZzHI8/&#10;gcck04F6c7eotDIJOLHMAqtoSO6WDMwLvNKyk5FChZeULsorEf10JtcDpyesoJVDeNmotCy2AAkb&#10;hM9XSNWVz8iFP5BLKWgmrJIpF3utYC+AVPQCKZIOEVFj34ZV35C/+VtQSpDX/ndD/X1fdUZpKTZR&#10;DRj2AZc+Ai6tlb1XL7gksmn3rD4zbAwdgSXLi+sZRik8SHBF8moit6slVAIgn1N5NrwI9bxIjXIb&#10;PMeM1q4WnLh4Gq/88Ad49+dfYcHmfdhx/WWcffOHWH38BkYv2IwZS7fA7y9AS3kVii0WNeaSPOgx&#10;hFwGLJs/BeeP71SW8UXGncNbcGPHalzbugyXtyyiVVyEW5sJLwLhpox1rZ6MK8vG4+qqCYzxCmAX&#10;l9E2UnWdWdCJk3NH4CLBdnvbFLxxahl+cGE13ru8Hh/f3o6f3yG4nqfievEIfntf4HUEf3hwnKAS&#10;eJ3j9iyt4Rn87v4pxhn88fnT+P2dY/gd4zcEl8RXkqh6ZjvVlQBrFX64fxl+eICfs3cJXtk0E3eo&#10;Ap/jd7u9ZBQuLx6HEzO7sGZYCWYQVFMIrwmFDG4n0T5OqvQraE2tzVXQmtVUiDktxQ/hNZeNcTH/&#10;dnlbJZaPqMSS9goCSoL7hJUa35IVq0fUcFvP55sxZ0QLRjZXozTfR+dAdeT38VqW1Zxz0Da0HWWF&#10;5SgvKEPQGaDKSkZqDC1JbCzhRbWllBYbu+QqJUtFiBho2Zh1BJdRmwSXI4uqywyfUhJauNgoHVRX&#10;dh87wyi4JDGU0LJ6s9XzSn1J2kIfcMntf5UGIOkAbMgCMoNYwT7gkutMgYvXoVZSJqhupCKoNG6x&#10;fgpcTj7nSoOv2I6W1hK0EvD1NWEEaV2zUgZAmxVH28a2QcWVRSBkEjhSnE9vEgXITtyYCVnST3X4&#10;VFoCLVnJWu1T6cgaEpIiJascDRrMiO+P+NQYlVsllRuy+L3kO4o6lOOXDj2bbkRPKyhTfFyBTARC&#10;kjIinX8C21oSQ9RW5DyIMusLLoFWJCJWMTWTFpZqUAqIyrZfls7+wGj2orC4hr1HKfyhEkrDHFjN&#10;QRj0Hvr5AH/sPHg8Qf44fjZoGwazZ1KlmZO/OVYl02+kxryK74BV3/g2uL4rorYz+v/7wk3VBKJS&#10;UdUhJAWiN0TqRtMgIvWp5cClZxKryB9bJC1VlU7soEuv4GV0G2D2mtgz8LlexWVQiusRpKIhqitq&#10;G+WH0rt18IYdKC4PoLWjDjfu3cTBSxdRN3YKuhZtxOn3v8ZP/h24+MHfoWrSKoxbvBnzFq7GlM5u&#10;5Gr44w54HKmDn4Cb0n/etNE4c2grbp/Zi/tUXc8d3YFn9xNe21fi8ubFuLN7JcEVmXB9a+Ns3Fw7&#10;DTdWTcaNNZNoGQmulRHbKOA6u7BTKa9rAg6C68HRBXjn3Er8mOD66ZVN+PjGdnx+exf+7tl9Cly/&#10;F3C9eBR/fnASf37pNIOweuEUfn/vhIqv7x7H72gPf33tABXWLtrBnfj1lf349cV9+PDQWryzayHe&#10;2DoHr26ehRfXTcX9NRPx3MqxeGbpSFyc3Yqzc7pxZu5IHJzcilXDCCS5u1jqoV10R8BVFcBkqSvf&#10;q7QEXLObizB3SIlaLn8hG+Ky9kplE1cwlgq0aA8XSyKqgIuqaylVxrL2WoJLFn5twbThTWiro5Pw&#10;WggAPXwBuodwCZqahmHWrPmormpCDjvn5FgNYgews4snCBLYENkxa3oz5nVpyTBoUmi3kmEz0Kbx&#10;+jGzYUlelKybKKWKZc1Dl4d2SJaM9xJc7l5wETgWycOStAiGPC+KXa6dyARrNniqDWUXJYOcoFPj&#10;WPzfUdUlIIiCS11vMt4q1zCtlFhFUTSi2GTKjzWoRajCjSGtpWgdVoqmunz4ndnITBkILZVLFuEg&#10;6RcG/g91p5wh17ienbSs/C5jwmpsmLDK4PHK9B2H0wS7wwRZil/WppCCo4OoQmMSBlJxDUaatDEB&#10;oZ4AZVuReZiiMo1OthdJNHUk83EKz006fDmyMlESz0Ecj1MscWScT+VsiVVUEYGXgEzdsOBxZtA+&#10;pvL7RMtZierqp8smuIweVJQ3oaSkDjmEl8MRgp3wMuhdMBhchFYu3J4AD8CLYE4+baOFX3ww4giV&#10;eMpnCXXXjyCR1avVCtYygN4LqSio/jpEaYm9k0nViYSVjHOJ5eMXJLji+R41CN87OB95HNkX8qrM&#10;enrxaPVTuX0rFRKjVVA17FEUtcU7qx5K5ixSVZkJLjNVl43Qol2Ui9okcxMZekJLVjgR5SW+XRLo&#10;dPyxowCLgku2MnBvofW0yiTUHFqHhiLsf/4qll45i9jiIgxZsgrLrn8Pcy+9ifwZK5FUXIuqMROw&#10;68hB7N20Bh7++HZGNnuvrMT+GFpbhN2bluPikZ24d/Ywnj++H/eP7sadXatxeeN8XN+yEFc3zqPy&#10;modbMlC/eSaurpWxrim9qmsiLeM4nF88CucWjiTAxEZOoLWcjHu75+Dtk2vw4wub8eOzm/DTp7fh&#10;s2v78ItbB/HrZ6m67h3Fb587ij/cO44/3adtJLT+9PwJ/PEun799CL+8vg+/uraX1pAq69xWfHR8&#10;PT45uQk/3LMUr62fgdc2TMMbm2fgZW5f3jgdL62fjDtUfzcXd+P8rCE4MXU4jkxqxa6R9VjfVo4F&#10;VFbTJVeL4JpKiE2ryXmouARaEgKtBa3lWESVJWpqeTejR9IgZJ1EWW6sAmtGNdEu1mJxR43K21pC&#10;cC0d0YT5w5sxqaEeDflhWHVUxHa5ARNCsLgMta3dGDd7KaqG9SC3rIG/qweJiRpkpLMhaRKQwetK&#10;w2s4i2HITICF14+dv7ddbJopDRY2fKnIIAPxsq6hk4rK6WOj9EVAZWNnJikARpkMLYmjVE0qBEKi&#10;2AkmNaAeDV5fYgNV8HOiY1zqTmJv9H2s6nbJ37HRy51JyTo3UHVZCIdCgqtzWBWGNxWjrMADA9VK&#10;YsITSmVpesvDyJ0+q12SZY20rlqY2Q4EXg/BxfaTRaVjpEMpyHUjP+BCNtucLII7OG4AFddTbPuD&#10;1PtkUQ1195CAkURaGb9TNcOcPG7uS2VTKYDopJX258q54nN22ltRnL3HH4VWdF8y5aMwiyagil2U&#10;NVXljqKa8pOdbXuQkWGh97fSGhbA484juHLgctEa6h0wmTz01C5Cy8NG6iKBvcgLF8HicCAuORGy&#10;7P5gGdfqBVhciuz/74JLQCXQ+q6yNoQXySqE7ZsOIdsIef82uKKD8mni5fnDRcjNXo49SJZMR4iC&#10;i77eKD+cAhelfB9waaPgYq8QiUeq62EQZlpHosrPMXrMcNVWYt3t2/gIwJo7r6J11UFM2XoagSHj&#10;oCuogY3WpGv8REyfMgntNaXwUWoHpJ4Tezg99wtz7Fg6ZxIuHCa4zh/F/dOHqbp24f6BTbi7ey3B&#10;tQjXaBVlKtDVTTNwZdN0XN84A9fWTKbaIrQYMuH67KJROL2gB6fmU+UsHIULq8ZRdc3Ei/sX460T&#10;a/Du6Q14/8JWfHp1D35x8yC+uLkff3f7AH599zB+dfsgfnnrAH5z5zC+fvYYvr7N527sx1c39uEr&#10;vv+Lizvw87ME14n1eP/gSry1bR7urxiPO/zMFwnQ51dPxF1axGeWjcFVKr4rjPNzh+Po5GHY1VOH&#10;zaKaWiJJqfMIqRmVAUyjTZxeG1FbMxryHyotgdYSqihZoWfVyAasHiOLX9QqcMnA/FLG8q46biXh&#10;tIHKqx6LOhjtLZg1pBFd5eUIO50w6fS8ft3w5IbhyS9CqLwORQ1tCFU2I4eddV5xNTKzTKoQpJ7X&#10;jDYjXo1l6TJpC9ngHbRuLiooG39zqctmsWgUtLx+oxrfEqso4LKxcUYgRWXVa/EENLKN7kchFE13&#10;kJD9aEQBFn1v9P1RcMlWXld/y8avrBbtpigXiycdZTUBjO9qVvAqzHPS8tHO0SoKWDJ1yUiTgXkB&#10;DR2IKhwgwyJsBw8Vl+RisQ3peZxerxXF+UEEbGaIXY6TNIi4QWqMKyEKLj0hqwb5+d0IYKleIXMr&#10;VXUIflczz5uT1tHF8yNrP0rpZpMtgW1P5mj2HkefiICrNxVCrK2WCri3OoSa7tMXXFqtAwIvo9Gt&#10;oOV0hqiywsomCrj0BhusNiovbw5MZruCWElFJWWhAwNjRQUlKahEk0NVXtd3gupRROxgBFoplOMS&#10;yVJKIxppMhAXWeGnL7wiUlGepzXsA6xvqy0p3yzgkgMWcKlJqQ/BJdBiL2OVXlHLXtLAnjGivARc&#10;WiqoR+ASlfVtYMmPRS9u5Em0D0C2hxeiywpzaTUWn7uJG1/9GeP3nEfnqv3YdvwcJkyfjZZhbVg4&#10;Zy7WLVuC8SOGIWTXw5kVDx8/w2POhMeaiaKwC3Onj8LBHatx6cgOvHTpBO4d34sHh3fgvmTVb1qK&#10;Kxvm4+qGebi8bjauSCb9uhm4tHoqLqyYiAvLJ+L0ojE4MX8kjs3txol5PerxWVq2i+sn4ubWGXjx&#10;4BK8ReX1g3Mb8cGl7fj42h58em03Pr++B7985iD+joD68vreSBBUv7y6F38nwLq6G19c2oFPzmzG&#10;h8fX4b2DK/D9XYvwPYLr5XXTqK4mEFgTcWvJWNxcOhY3uL0wj9Ca34XTs0fg0IQWbJM6X20VWD20&#10;BEuaC7GosRDzZM1EQmuGBKEl41qisARGEiu6ZcGLyFSetWOlhnwdVkhmfG8Ol4BtKdXYip5GLOpp&#10;xgI22tltzZjQUIPGgjx4LfxdTDZY2OF68/IRLCqFO78MQToMZ0ElzN58vpbDxmqELjsDBl4zenYm&#10;Rq1EEixU6rKCj5sqwmZJUeCyUmW7PLJAqwzMS7kaLRskbaTn0ZhUdIxK9qOK6xHAIuCKwut/Ba5o&#10;yPMP/04UioyRqZynOO4nwJGThbohBZjQ3YK2lnKE/GZkZdDyZkitLNovQlh15KpenZR+ovIhwLS0&#10;wJnadLadaOKp1JAnaHpLmJs16cpCy2KwgwfHYHDsIJWELnldUu9O/rdUcI2W4ZGQzl7G8uQGloMg&#10;c1KNCrh8DKM1XoFLpi31PfZvgksEh7TfOMZ3gMtgcj0wGNxKcYktdFNx1dW1IpxfEVFbZi90elmy&#10;SCYei+py8qBs8Eg5mNx8pGgyKRtTaOOSCbBERgIhFsm5egQoAuc7wBW1iCmEVN9IZSSnRQfiRCLK&#10;LdAIwNQ6iwRXMkOg9W2lJcCSovpyQh9aRfY0YhWz+ANFa8/LwhnfUFx/A1wRS9gbvHiUTeQJlxV8&#10;syTfxMEfj1I92+ZAqisP5to21C9YiZKJUzF5w0Zce+4azpw5gMXzp2Le5NHoaqqCT8bQKMX1tmRa&#10;GNpMmxZuWxZyeKH1dDVi27pFOEdQPXf+MB6cO4I3Th7ECwe2UzWtIbQWEV5zcY0Au7xuDi6unIbz&#10;q6bgxOJxOL10As6tnIJTS8bj2ILROLpgFE4sGocTywiypZ04v2Y8bu+cjZcOLcWbp9biXdrG969s&#10;x0dXduBjQuzTyzvxGeOLK7tUfM79zy9sw8+pzn4ur5/bjJ+eiEDrnd1L8ObW+Xh5/XTawxlUWgKv&#10;SbjMz5Qa+JcXj8GpWSNwbFor9o5vxM7uamxuK8P6oaW0ihVYLoBqKMBCgZdaiixMaEXGsxbLHMeR&#10;jQST1Ixv7I36iNpiRFQXtwSXvGd5JwE3shkLRw/DvJHD1NhWd3UlqnN5jbq9tC0+GN0+pbhySyrg&#10;L65CTkUT/FRbnnAFktIMiI/n9SFz7tiZ6HkdGXnNmNkgbbwGHLSITioJsYtWKgtRXDKlx+3VqfEt&#10;WZTVLuBiiDUUyIgy6guvCLAi6kuyyaWhRkH0CF69dpERVVh9oRVVJZFrj9c6oaXu3BmpEi1J8OYb&#10;0UqgTx41DM21heq7p6X0p+oazLYhaQWR9iB3FWVwPpvHKIopQ8uQ8k8ZIiCkPbKzlzFiqq8MuqLU&#10;mBikxgq44hATE4tBMTLlp79SXRq2PRnklxpi2YSNAEsWuBB4qRWuZfaAQ0pFpyOYp0e40ML2QzXL&#10;90WmKfUCufeYBFxRtaXpBZckn6ZQ/UbnKkbAZXUTXA5kZhihzbawd3KhpLQWHn+YMDDyQ1xUFw4e&#10;oI1kttHDuikBXfwwO9z+kIqkdA1iEwiUpMj4VGQg/dEAvNztk/1vW8fogH40neFhAilDJlk/Wpqf&#10;/0++dCb/dyZhRvJKclyahj/Cw4F4CQEXac0TKSczQyeDfPKDSwkQuVhkVn0mLyZaRcJD7h5KoqnN&#10;aaDXp1VUCadZPF4ZlJexCAlehL0RnZGfzV5XEvMy2cto7ClIt3Pfno1MpxHJVHNpDjMSjdlItRrY&#10;ExtUro/UA3c5KJXZW8tMfSmjK4mMAi4HeyYZ7HU4stDAC2714qk4s28N7j+9Cy+d26lWvr5/dAue&#10;kbI3Wxbj8noCa81MXCC0Lq6YivNLJ+P0wgm0h4TXgrHcH4OTSnV14bConXkdOLKwEyeXj8LFdZPw&#10;zI5ZePHQYrx+ajneubAO7z+9AT89vw4fP70Rn1zchI8vbMAnF7h/fj0+Or0aH51ag59Spf3k2Cr8&#10;6OBSvLNnId7YLgPxM/HC2km4v2YSwTUdNwnJy/NG4uL8HpydTaUlK2tPacNWgmXT8GqsH1aBtUPL&#10;sHZ4hVo+fyHBtYDKSxa8mDOkFPNH1GMu37dAqkiMG47Vo1sJqBas7B6CtaNasG5UPdYSYKu6RXUJ&#10;1FqwvLsZSxkrpFhg91DMam/C6CF1aKwsRVFRMXyhQgIlDKOT6itUihBtYW55LQrrhqK4sRUFVU1s&#10;UOXQZtnYwAkXKhADrxsLOxY7geBiA3OwYVl5/Vjld7NxnyF3EF1eAsuVDrX0FqEly4QJuPoCqy+4&#10;Is9nssFKWRpRGzLWJddnBFqR5yLqIwou+RvZymP1GgEhU2kk50nDBi5VUzNpE8UJ5IVtGNFaidFU&#10;oFUlXpjZWWvoUjI0bAdZqWrOrpq3K1PgpNSTjteyJGbrNOp1SXmQthifxvaWyf/N9pVKMaJJoPsZ&#10;HId4uquYmDgMouoaIGsrJg5SgkIGzyPpDInqTqGkfVg9vM55Xmw8Pxa2EYczHYEcPQqK7fD6pICB&#10;WEaeGzknPLbouLGMJctNBKW4GGITBVzJVI0y5ScCrnj0M9u8DwxGJw/OgCyCSuBldwQQzOWPHiwg&#10;pNw8UEpOgkuTZVKPba4gGzItJMPPC8Pu8lM2ZiBOlm5KJB158NG7gH8LXFF4RQGmUhkU7b8JrsQ+&#10;IdUPVShwUWn9Fbhkn71F761eSY6LgkugFR10V+DiVsBlEXA5DLBKLXoFLkk85cXSC68orPpCS8bL&#10;pLyuhBSEi/SuMjCro5c38/9o1ZiBzWmBlbBS9ZV4YUo2tY22wy7AYriostyElZQNkUzsYNCOlsYK&#10;LJgxDsd2rMTtk1uouHbjhVO78fzx7Xj28EZV3lnGuZ5eOwvnCK0LAq4lU3Bu8WScWTheges4beJR&#10;mQQ9YzgOThuGPdOG4MDsNhxZ0IEzK8bQYk7B7R1USftp844vxdsnl+PtI0vw9uEl+P6RpXj32HL8&#10;6OgyvHdkGX58lPtHluPdQ3zPAcJu51w82DITL26ahvsbpuK5tRNxd/VEXF88Fk/P7MS5mSNwZno7&#10;Tkxtp+IiOCe3YyMV1Ho2qLVDpFpFOVa3VmAlYynVlaQ2LO+owJKueizuGUL4EEZUTmvHd2DduHbC&#10;qZXQGo51Y4ZhDZXXmp4mgqyR4GrB6jFtWM7Xl4+SGI65w+oxuaUebfU1KC8tQbiEdon23V9YC3du&#10;DfJKGpBf2YSi+uEoG9KJ0pZOlDNqGjsIuUb+Rk5e51TDbMxWNkaXMQkuWjAXf19ZmcfKDsbhSIGT&#10;0PIFdGwjRlofPd2HFq5AVh9wfRNY8pxEBF6iuL4Nrgi0ItfYI9UVBVdfeKlFNdTdcQKIUE0luDSE&#10;hd2jRVmJjxaxFO0thSgrcMAk024yCJWMNDWXUKqkSH26DJlJ0jtNJ0vL7yLLkXFf5hym0gElaBIQ&#10;R2EgFVDT2C6z0lKQEh+HuMGDMJBqKyY2BgPj+mNQwkDliFQKA8+VzL00S315nhsHLaHcUdRZEmCW&#10;JfgJMgGWz69FIKjnubPSPrLN8dhU9Qux0jxGAbCCF/9fX3CJ4voGuOzu4AOr3c+DM1Aa6hi0S3o7&#10;HO4cFJZUK+UlaitLZ1UKTGuQ10Js4AFosh18vQClFXVs+G4kJqZSctMWEl4PVdW3wNUXVtEQyvdV&#10;Wyp4QsRDp6bzNdmyF5DEOPW41yJKvpbKO/mbiuuvwaU1S9lcuXh4gVF9SbVGmZdoZci+kd5eT0sp&#10;t4LlVrHYxehF1vdCkx8ri2Eg4KQKpsXK3ldywuyZUEqKEHO6tGqVFrOTgOSPE61kqRqBUlyy5fPm&#10;bOSGA+woPGxAeZg8luDZtR6XDm3GvbN78cq5Q7h3fCdu79+I23vW4saO5bhEq3hu5XScXU54Le0D&#10;roXjcEos4rwewmsEDs9qw/6ZjFntjOGEVydOSa7Xmom0nFNxa/ssvLR/Id48TIARUm+JjSSgXtu7&#10;AG/sXUhY0RLuWcRYild3LsD9jTPx7LqpeGb1JFxbNgaXFnbjaRnHmklYTR+OUwTXScbhya3YP0Gq&#10;VDRjS1cNtnTWYUNbDdYQYCtay7Fcxrq6ItUdlPUb3YIlI4dg2aihWDGmFSsZ68e1YQ23awmmNXx+&#10;FWG1cmSkOOAKPrdybBtWMJaPHk7o0SK2DsHo5kY0VFagsLgEBZX1KCSkCuq7kV/LqGmjyupC1YgJ&#10;KBs+GsXDRqGmcyLqho9HXdMo5BXWwWAlvLL5OxozYCccnISD0yELscoSYRq4GX42zNywBaGwmY6D&#10;lpHQEnDZffwtaSEFUH3VUhRgaukta6Qz7AusKLQEaGKfIh1h5G/7gksB7VvgShe7aElmh2lAbW0e&#10;Otuq0daUj+I8C7LSY5HOtpVJxSVLjAm00thGpK1IzpaEgEsFYaaRwfk0madISGXGIoVtLJvP2Yxa&#10;witZDc7HxDLiaBV7p/zJijsyrUepRCmv42A4qRZlLqKVFtaWyMe0jwx3QCpm8Lp3pEFKTEu5nyi0&#10;RG2JBZbIppLMMoqS+58oLlq/BxarV1nF9LQIuLSElNhDK5WXxe5T+wKuTK0VaQSc0eLhF8jnYyeM&#10;Zj8BV4uyilo2SDdSkjVIpLRMSPqm4pJt34hO4xFIiURVSaPfCEpVQipdqM+t1Mp+tGWkCbi+qbgk&#10;9yQjmx75b4GLwMriVh7LGJbYQgOhI2HkvknARZiJ2tLzwhXFJYl1WXJxUWVFLzYJNbdM7lYScNny&#10;XrlVzoszMr2DMpg/lNUrPyIv1t6LTyBmFYXFi9fM96vStrSs4XAOikpoaRx2QtCIjtah2LNxNc7u&#10;IaiO7cSL5w/h+VP78Myh7bixd4PKpr+0YSHOr56N86tm4NySyTi7eBLOLBiPU/PH4NTC0YRXD5UX&#10;rdqsEdg/ox17Z4zA7mnDqbwIlXldOLl0NME3Hhepvp7ZNhsv0f5JtVMp0/zq3sV4YcfcSGydzZiL&#10;+1vm4d6mObizbgZurJyE8wTjiRltODplGI5Pa8UZKjwZzzo4eQh2ja3DjtF12DmmAdtHN2Ab7d1m&#10;WrsN3fVY11Wn1j1cJ89NHIoNE0Q51WP1uGEEUbuC0TJaxOUE1GoCSoGqawgt4xCs4vMrqbJWjRuh&#10;YilV1tLR7VRpbZjbPvT/o+svAKu41u5/vN/3vlcqFInnxN1JQvAgCXF3d4MQ3D1IIIRACCQEd6dI&#10;cSm0UFxatIZLkZa2FArFu/7r2ZMD3L6/P/c+3XPmzDk5Z87sz6z1zLP3ID86GokhIQjs3BWdg8Kp&#10;qBLRLjIV7SNz0CG6EJ1i8hGYWIwuycXomFiAjkmF8GfbLb4IobFFCI8rRLvO4TwenGgXeSIiSFxl&#10;VITc5t6dnY3h5aGDr68N/NrYw8fPVt0W3106JNWWJOelDMKWJy+9QnoXXNo6OYEaayqFqk4PLQUu&#10;qavisaFB7r+VloBBcj9iFSUZroo02cmNCC6dIz+Xrz3CQtshLsIfYQFeaNPSCiYt3ocZ+5aZKS2i&#10;qClJvgu4CCMZHK0fIC2tKDIlBLh9M0LiI7P3CbmPYce+0dLNEdbmxmja5D9oou4E9r66GCdFoTIU&#10;R/UDW9pVfg4pzZBhPKZOdD5OH8PckfBy4udm6yA3rSXcre1pKcWF8HuJ4pLZYPXQ0oLbM97muAis&#10;/wMuR7ddNvYu/DLWVDM6gsmCysoClla2sLVzZQfzhI2NB2HmAgsLJ345ws2UCsWhJayt3WFm5gBb&#10;Wze0a98Z7Tt0hr2tM5o0aUFwfUC7RyLLzKRSKGr09yDAGpPskohXy+KpCSIVClx/C9mxb4Lbmsvg&#10;S65vDJmLWq1T67lMcBkTOCY8OIwJG2OeGeSxKQ8QM3sCp1F9WRFaEqLCLKWyXloFOWM1DMNMLt1y&#10;52p5iMYzpZwVeEaQhL85QWfBv2HNg1LmBJcxabZOcrY04EHIg5g/jiV/UHt32gW5LZOqKuYB7WqF&#10;Dl07oUu3MDi6t+TfdiPMXBAS1A3jhvbDnMpRWEGVtWX+NGxbMA07GBumj6XqGoHVkwZh8ahSgqs7&#10;5g8uwJwBuZjbLwdz+zL6ZFFxUXWVpWN2aSpqCawZVF31vZIwi1HfKxENfZIxf2AGlg7Pw8oRBVg5&#10;PB+fjOmOzRW9sIWxgcsbR3fH+hEEG2Mdt1kzNB8rZI773ilKWTVIbRaVVUMh35tRWxCLmtwoVGWE&#10;YkpmBKpzolCZFY6JGWEYlxGFCiqoCTlxmJSfhIr8RIzPT8DEomSML0jEmLxYjMyjksqKoPoKx5D0&#10;UDWj6VDaw8Eyy2ku7SPBJvZwJKE1MjcRg7LiMCA7DmUpESiMCUZaaDgiqbK6BYSjS1Ac2gfTDkZk&#10;oGt0LkISu6NbSgkC0tmm90C3rFJ0S+uO4FQG14eyjcnsg5CEfLTqFMgTmxUtjiSVpQ6J4KLScnc3&#10;p8MwUzOMevnS8vhaE2BOkNlPRZHJXae14lNRTuyMUgUvx8Gb4HHCMOV6NXULO7u6pyBDjjEzmeaG&#10;oJTQsVObs3MryygAlM4tqoYhNVbGllpuS4YKyfHWpp0LoiPaIzKoNUID28DX0w4Gzf5FIUIrKcAy&#10;bY4WbGW8nwDHqNE6Got95GMZTqMm76SYaGLYBB/TKspFLRdnCwT4+8LXyxFGUjlAaMnMEDInlkBQ&#10;K+6WiwtibWWkgOYw1AwYVIJWEo7ynAHX8+RNmy0J/DffS6AsKksf0q8Y2tVFihJ95Tz/VguqO3Wh&#10;jt/lPRe3lrtsHF1grLPkSnOGKUHDHUl42dDz2xNcdlRVEhY6R5gSWkbG7Ni0k/KctZULLC0c4erq&#10;hc5UXf6dA2iz7Km2aAsN+AW5E6TCXWv/O7R6LC1UqQN3ssBL7ufWohFW+mlq3g1tPb+AynnxNQwD&#10;wkokrhBZ7r0mO9SQZyZjwkdAJe270DInoHRsJc+lquUbE/YCLWUneaYxFeAJuHhA6SQUvLSdLmcF&#10;OYDUyHgpsaCKk4pmuSOQnEXUmEb+KDKDqrorsRuB5qVNpGbMA9fW0wH+YUE8yyfCp21XKjNvgtUR&#10;do5u6NLJH8P6lmD66P6oL++HtXXjsX5WBbbNnazd9XpGOdZPGYJlYyTPVaLANXdQPuYNyMPCQVRe&#10;/fMxn+prbi8CrDQD9YSMAGsOlZZM8SxqbE7vZNTTPs5trPWS2q9VUoU/Uu4eVIRVhNTKIXm0g3lK&#10;YSlg9UlVVwpnEVizuxOCJVRvRYmYSfDU5sVzOVktT82OIbRiMIVRlRuLKgKpMj8ZVUUZmFyQhikl&#10;majqnoWJhWmoLEnHBLYCrlF5EVRcoSqGSZsTRmUVhpH5ESjPj8FImeWU8FOqjNAamJWAvlRdJYkR&#10;yI0KRmJoJLr5B/M4JLhCU9ApIgtdCK1QgikqoyeCMgisjFKEZpUhWNr0UkRm9UZYGpdTe7AtQ2BC&#10;IQLi0uHetjUsXCzUrAbutIaeLa0ZFnD1NoO7D60hW8/WNmhJSya3s9fPcGovw13YQWUYjpyspKJd&#10;3ciisbXgc5KTMrJjh2SnNuWyPJYwl+fZsXUEpo62UiXjpYPzJCfHkr6eUE6Yxpa0cTyOdASEPaHa&#10;oYMrkmM70SZ2QEhgR9jzhGpi8KEacyg3kpHOLuBSQXi9G9rgZfY7Cgi5m9YHBoQX18nFLW9vB8RG&#10;dUHnji1hyvfShvI1URbRhM+LYBDAyQUGKW/QRgxQKfKzq+DnVfdb5OdXpRKiIvX9iOtETcqVUq1S&#10;Xt5Tai+ldkuWpR9r4BKbq31O7fO+59HSb5edkzvBZcUPbsYwJXRIYWN2Xkt7AssTjo4+VFje0BFc&#10;xiZUZAScmSmfs3GHrbXctpu2kh3Oq6UfOvp35Q/ciraN0pIeWM0JT1L/F7SkVKKxJktu7qoHl151&#10;NSeYVLkDd6Q+Yf/3kLODApWpJh1VND6WnSngMhJwSSKdgHo3BFqqZahclx5cAi0CS2yl2EkTKisj&#10;ew1c2jQj2llPA5dc3ZECPB5sDEseKPqhGOrHEkXF11iKRXA158FojGZWH+FDk/dhQkvaJqAbotLz&#10;0LJdFzi5t+KB7skzqCvfyxGtfX3QvyQPNSP7o3ZkL6yZMQ4bGiqxqb4CWwiwzTPGYH31UKya0BcL&#10;h1NxDSnEPLkxLC3josEMtgvkKmNvqq+yTMzuJfmuFIJKYJWMutIkzOyegBklCagtZlCRzSyNwwKZ&#10;HmdwDpYP1SYplAkKZYrolUPz2GZjXq9kgpDAKia8SmgNu8sdtFNRV5iMWqqnGsJrWl4cphUkoDo/&#10;HtWFhFhJCmp6SGShpns222xM75mDmrJcTCbAJhalYVxeEsFFRZVP25gb0Rhy4wuCS5YJNFk3Oo/2&#10;kYAbRtU2kODqlZ6AkoRY5ERGIjU4mBYpBJ07M7oloFM4lRYtYCdGt9RSBFFRBWWWISSnH8Ilsvoi&#10;jAorMrsvIjK1CCPcRH0FJxNeMalw8mlFBWEPFzdrqitbePlZwrWVDi6+hBeXvdraw9nbEjLXuwDO&#10;zpNOhcsCHxk7qGscgK8UVOOy3K1ZjieZME8/aZ6E5KnkOUuqJwtnCXZwwktmhVA5Lx5LAi6xVaJK&#10;TOTYI+x0ToZKyQcHt0Z2aigSaBW7UCFZ8KRuSKtoQsDIEB6Dd+Cl1UG+Delz74KrqSyrG8wYwc/P&#10;BREhHVRNmJEBLSLVlswSIyCRfqJmbuAJXK4savDSQj6j9BFRiOriFL+DlEnoAawv7RCAvQsuPbyk&#10;dktTWqLsGHRTAiwtqLgInF1Wdi7027b88Ob8IiYECzssAWaus1M20d7OGzbWtIu0iqZUYgIuQ0Mr&#10;gsyJHtgDTs4yhtEJjk5ukKp631btCDJ7pYokz6Ul56WWS1/PpbUfE1ZNDRhsmwjMCCPZkTIXkEhW&#10;NePDO6HPj0kyXwGwUWHpwSXAEqsoN41USkzsIneoCYHyLrhMGhWYjFsUUOktogXXC7AkzKx4cFkT&#10;fDwzmvHMJjNWqvmReODIwSM/hs6KXpw/sM6SB5e1QIvvx9dY8Qwjwx3kZrLWrhYw5wHZzKIJrHhm&#10;Ti5MR/3yZehfXgWfLgmw92gLZw8/npG9+fecaYF5dndzQ2lOGqYRXDNG9cayaaOwZV41wTUBG6eX&#10;Y0PNSHxCxbVu4gAsGdkDi4aXYJ6URFBxzetPpdWXkKFlnN8nhyopBwu4PLssA3UEyMzuBBfbuh4E&#10;DqO2OAnTu8djao8o1PZOwKx+yVg8JBsrhssQogLtLkJ90qjeqLZ6p2FhP4FhBmZ15+OyLC5nYVaP&#10;dDSUZmFmMT9zYQqmlaQRUOkEVCZm9MrGTH6Gmb3zUVuai5m9ClDXuwDTCC5RXGNzEzBGLGC2QCmi&#10;EVSRqh2VH4UxhXKPxHAu87m8cPRPC0K/tHAqrXh0T4qn0opBcrdwxHQOQtdOAQgIjEBgVDo6RGaj&#10;XUwh/JN6oktaL3TLprLK6Y+IvMGIyh+MSLYR2QMQmdkfURJZA/i4D8KzqcYIr6DEQnQKS4KrbxvY&#10;OMvUzDoqLVM4tzKHi58Ovp1oEdvawdGHwPLSwZ7gsqHasqD6sfYwhxVhonMlqCQEYmoQtICLQKA1&#10;fGMX3wGYCeGlrCMBZ8ljxkqUC48jsVNS3KlmQ6Ulk7nq5Yqbuv8gw6u1PSIjOyIrNRjJ0V3Q3s8d&#10;luzopkZSfEoICLDEYplp4FIAa4TVuyFXCGXYXlMjuhWZ6px9Q+7QHdS1FVq6W6N5i/9AblAjw/JM&#10;ebKWFImoLlMe8wpcAiHaXxkPKQXaEm9U1xvVqPUdKXeQO3crVSmvawSZhNhEvUVUakvXVFlFAZYW&#10;VFxWVra7zKm2zC2s6YV1VDLGBIYJ1Y45IWVNWNlRUTnBSuq4qMDMzK2pxridoSkMqb5sqBJc3Lwp&#10;AV1VfkaW27bvAp9WbfjYgfAy5rYGBJXAi6BRCXuBl9hHDUIKZqLKFJDEZ2vr9Ql8vcrSQ1B7TDAR&#10;VgIpgZU+ZJ0eZgYEl5Ek6AVShJKu0R4KsOSxuS0fy+SCciWRKkjyXJKIl7OIuu23NWW5IwHOMOVB&#10;I6/T0cfLXVLMeQY05U424VlJzkyWorpEfRFiauCqJFnp942dm+ND6/dh1coGfcYNw/kb1/EAwMT6&#10;JbDx7Aw7QsvOlZbb2ZOf05EHmRVcHJ1QnJmK6pEDUdG/GA1jB2D7wunYOrcK62pGY03VEKyVey1O&#10;7I9lUhZBcC2g6hJwzSG05quyiFwsEGj1zm5M2udgVs90gosqie0swqe+lBDtkYZ6KrKaskRM6R5L&#10;gMWhlnawXiBFu7iUtnHJUAKM77+EllSU3Nw+BCPfcw7ffw5V3ZzeeZhNGM1hzO1TiNmMhr6FmDug&#10;iBa2BPV981HXrwAz2c7ok0to0SbSVo6lciqnnRyTTZuYRWBlyY0vaAuprMbkRWF8YRzGFcRidHY4&#10;7WI0BuREoXdqCPqkhKF3chTyo8ORHhaJ6C6hCOzQTSXWOwUnoEtUBvyjstGJtq8rbWBgRhmCsvog&#10;OHcgwguGITx/KNuhhBcjZwiicociKnsIoUWw5VB5pfcivEoRllxEZRwGazcHdSsvJ19LOFJtebSz&#10;QZdwP3QI9oFbK3s4ePI52kQ7Vx5DMtOpuzksqbrMBVIMAZFeaZkSQGYMUx4/JuzE+la/LLkuNdCa&#10;20iSXl8Xplcn6l6MktuyaUawiRozgK+fHaKj2hNcQcjPjkKH9l4wMnxfVcybmNOBmGsd35AuxEBa&#10;qdEiAIwIAAljMyP2ZVoxKfyW4XZ0PJJ6kSlvOnf0RWDn1rAlyD76SCYR/UiBw5wndrGSMoxIx35i&#10;yX6jDf2RfK8GIjnJK5vL0F9gkDyWrH8XVPrv9i7E9LPCil2UfLXcBFbgK39bcnQEl/Uuaxs7qidL&#10;+mFTdVui5i0EXnKbIlpCc0KNYDM1s2RrzbBR6wxMuS3D0saeElCKVB2pQBz4BZzh3rINWrfpBBdX&#10;bwLPnhDi+xkZaKqJSkl/n0SlqARWDAUkfQiYZFtZr3+O6/StluuSL6NBS5SWPmSdhCyLXZQzghnB&#10;IrJWquJFXb0pi5DJAu0suGMtKWsJGQvuUG5roawiDy6qKGNrK1ipaZ65j5y4Hxx0MOLzxnbGMOQO&#10;llZBkWrLiuCSGiBVvCrT5njY4H37D6Fra4MhtRNw+df7+IvQOvbDLSSX9Idz2wDY017buLrRvlLN&#10;ch824wnDXKdDbhpBMnIQRtJaVZTlYPW0saokYuOMsVg3ZShW0iYuH9sTS0Z1x4KhRSrPJWprtiTm&#10;CS8Fl16iiDKphqiICCqJ2b0yNXA1hqyb0SMZ1cVxqCqIYUSrtprQqOmeiLpe6ZjbLwuLB+UqcEks&#10;pi2VkFzawgGyXIxFA7RYTFAtGVyChUOoAgcJuAqptmgPe2ehqjQV4wviqLJoCwkqCbllvjwemxOJ&#10;8qxwjM2OwDjaxHLV8jm2o9KDMTQjHL3TotE3LQr906PQMzEcWeHBiOwSgA5+/mjDfekXKOUOaegc&#10;mQn/6CxaxTwEpohF7IUQgiuEKiusaDgiSkZqQYhFFQxHdMEIROYOR1j2QISJhczoi/AMvialGEFJ&#10;WfDu1Ak2cvcnb1FYFrSQVrSJjvBt7wqPVg5qDi6ppHdwNSfkNGgJqERVmRNAsqx/bMoO/G7IHXdU&#10;EE46gsqCy6LY9R1eDy/p+BJqahsBId9LZ0u42DeHv78rMtOCkcd9lZIUAB9fR/aVfxFaHxEsVF6E&#10;i0w9Y8Qw1BEI5oQOw0SuNprwOULL2JTHs7ERnRZFC+2lgdmHKvUR1KU9Orb2gWHzJnhfzXz6IQGi&#10;DReSq/dyhVNNSMhtrRh27GNqksNGCEkeS8Ar6RVZp66Myno+fgup5m8A9jZkW1Fy0q+lT/MzURW+&#10;AZedg9MumeHU3NyCsDCGicCLiqt5CxO2MrGYjl9Q7KEF4WWlFJdcVTQ0NeObmMFYwGZlx51kDVNC&#10;zVRnzy8gKqwVXJx94eDgoV7/0UeiuDToyFQ0muoixBrBpC+L0F89lMfvgkttI2cCgZrAi/TVqyw9&#10;tPSKS6/EZJ2AS5U/yNXDv4FL4KSeoySWmwaY8awiILOwtWJYwNWrJTx8u/Dg9EfLdp3g7tea1s+R&#10;ByP3Bd/HSBQZ30sub8uNNiXXJQCTGVZNeCD/r8WHMPKm0ppajqu//4aXhNap63dROqoK7p1C4dox&#10;CPbebWDp7MYzrgtaWDviIyOCkfs8PTEeU0YPw7g+xagoJYhG98en9ZNUcn693PGa4Fo2WvJb+SrH&#10;NXcgVQ+h1dA7E/U9qaJK0xSw5ihVlYqZDLVObB6BJct1BImsn0H7OKMkSbONRQmYmh+Laiqd6cWJ&#10;mErQVNO61RRFqvs3zu+foSrzpexi0UABmcCqEItVHRnhKUqM4JzFzzKN7zuF7zGlWK4eJqA8l3Yw&#10;M5wKi4qKykADV7QGrsYYQ5CNzo7UIiuS20dgeFoIBqWEo09SLHonRqJ7TBCyQ7oiNSwYfi294ebh&#10;i/YBkWgfnKJyW12ictApOo/gKka31N4IzuqvQYlKK0SUVo/RiCK4Igmu6MIRiCG4ogRcVGShuX0R&#10;StsYltGPyqs3rWRPdIvPQMuOXammHGHrYUV42cOV4e7jAFe5yxMVl6OLKexdeHKk4pL8lFg+ZfsI&#10;LLmSqBQXoSOq6v+ASxRVI7isGKqanKEvhVAQ42NNtbCj01LKPF46QsuVFjUm1h+9ylJRQODHRXeg&#10;vbNjH+KxZyKKi31Ap11BNGQYmBMIUsIgVfRSIqH6lPQ3PmcoKSKCS+aws2wKeyczdPVvDR9PZzST&#10;2q0P/qXGIau56AkTcwLRkn1Amx6nEVzq9vsaaCVfJVDSf/Z3IaWH1rvrpH0borgMlOLSbk1GeDXa&#10;RAUuRyfXXXb2jgSSBQFD1WFixi9hSmDQChppqkvAI8BS0KLyEhvZwthEhSTzBV4CLQGYmYU9d5Yt&#10;yesFT4/2cHXxgzvto7W1A/1xc8gdg8Q26mdO1SyhXkW9Db3q0ifoBWZSMCfLCmKkr1b28FZZqSuJ&#10;XCcyV61X/lvITlDRIurBpWCjwEVpTqIreFFx6QgrUwtC2pwHoqsHugRGo2PXDHi1CoerdwDPfH6U&#10;6S60jZZUXtwvfA+dAMuaP4zYRIaoL1NC60NHQq2jI4onjcTZe3fwjND6/PvrKBwxGV7d4uHWJRyO&#10;7bvChupU59wShrTcTS0d8KER39vcBjGREagsH4mKgWWY2D0Ls4b1xtb6SnzWMBkbxCpW9MPKMaVY&#10;NJjgaryqKMAQcEk+S6krQms2ASWQUrawUWXNVLmuFNRLuQQV2Oxe3FbBLhXTCxNQWxiPOgFZUTxq&#10;FLiiMCU/lFCLIuRi+PpYVZnf0CuVf4eva8yZzeB7TufragRWfI8JhNBE2r6JtHnj2Aq4BE7j82kB&#10;CUeBlgBMbOLoLFmOw+jMGIzKjFYxLJXQkuE8KaHoGxeCXjHR6Bcfgx7RoUgO6IiOPp5wdXWHt383&#10;tAmJhX9oJgKiChAQXYjOjG5JtHwZhBDtYGTeMIQSWuFUXFEKXKMQWzIa8SVjkMCILxpNkA3iNv2U&#10;MgvNGoTI7MGIzR2MqKwyRKQXoW1gKBy9XHiisYadmx2cvERtWcHZU4aNGRJcVBKElyktoboSLUqL&#10;ENMn280IMoGViXRqCQJJawkwdm5zQstSQYvHKlt9/ZdMLCidWWqaBChG1h+raaE9Wtminb87EhMD&#10;kJHWDSGBXvDzsYEVj0kp2FZ3ijfWOrxcPWxmbMCgPTQTe6iVFIlQUH3NgDbSkH3ImK/l9jKczdnN&#10;Gp3a+8LF3hoff/gfNP34A9X3TKja1PhEBS5JjUiahHaRfc1ewKXyxW8VlbR6cOmnc/47uP4eKlVD&#10;qyg5LnUjWKo8lafjZ1bgsrVz2mVn58w/bKfsYAsDTWlJCLw01SWWUQOX5L1MTLidPN8YUvuls7Sj&#10;ZKQasbBVNWFSLuHg1JIS2kedEdu284etrQPe/4Bf3sCAio6qi/SWsY16pSWQejcEVnJW0IdU/2pQ&#10;4/b8IUwETqKqLAgoUVbceeZWPBAseeBIyGNl/RqvHtpLha45pbgZ5NZjMhuqjgeIBQ8OU1o+Y2tR&#10;XjwoHTwRGp6EmPgSdOiaCy/faDg6+8PQ0JGwtSAw5W5BNtz5lrAlrGwYVvxbUstixoPufe7s5p42&#10;KKwYhtN3fsRrQuv0nfsoGzcNfqHJ8Kal8eoSDZd2QbD2ag1TZw/aTzcqLncYMOy9/BARHY1pFWMx&#10;bUhfVXg5rXc+Pq2twGdzpmJD5TCsmTAAy0aWYskwyW9R6RBes/vlYLaq48ohUGgJe1Bd9WArVrEx&#10;ZveUdQKbNMyhlZzfN5dqiXZvYD7miWIjwGZQIUnU90iiEiO8iqJR1zNWAauW4KrpHoXpPaTl55Ih&#10;RcXRVGe0loVcLozl9vGoIpiqqNqmcnkKbefEfIIsPwET8uJpAWMxPjeOEU9LGEOLGE1wxRJa8W9i&#10;eGo0BiWEY0BsGPpFB6NXZDeUhAeiKKQb0jr7I9C7Jex5gnFy8oR/txh0DElEx4hMdKHSCogtQNe4&#10;IoRQbYVJ0p0gUvms4hGIFmh1H6UitjuB1aNcRWz30Yjm8xFFQxHGbcNyGJmDEZ5FlZY+gO1gxOX1&#10;R1BcAjzatoG9pxOs3S3UnWscPXRqVIRMoqfA5SjlDS1Uol4LHlcuPKk58XhkB5aqdxOCwVRqAu2N&#10;VZjRHkr+VKyVflYFe6o4t5bWaqCytK3aOqNtR0/CygtdgvzQNcgX7Tq6qKE0VoSZsfH7+ODDf+DD&#10;j/7NfkXIsf8oMElahcCSkDIj5VjerNeuLMqFsY/l4hhfI4OZ5cKTh4ctOnXwhq2FsZqr/+Nm76O5&#10;lEGwj8nUOJLbUiF1jXwss7JKLaOEHkr6EFBJaFCSgeH/N6/1bsh2WjkERYpecakLCPzM7Pvvmets&#10;d9nYOsOC4BGLIhZRclItGnNdWr7LVNlDgZapqQ3BZaW2NTQ0ZysqTQcdgWVFVWUuqowgMzDlOht7&#10;+n4P2NEKubp7wk+sFsHQvDnPAASW7Fx1ViDFRXW9UViNrfLfjdB6W3jaGDwrCLi02SBE/r4Nc5nc&#10;zJI7V9SQDdUQwSXAsqFKEmDJzV4dnCxh5UKb6yJX/QguScDzeXNbGzWMKbBbIgKC09CmQzQ/uz+c&#10;7f1gZWIP46aUxRYyRMievt4CNvxRrQkuOWit3EzRxOpjfEyJndyvDPsvXsQrsYfXbqHvuKnoEJkC&#10;v6A4RgI8/SPh7BcCM3c/NHdyhaGNF5pb+cLYuS3s23ZFREICqseMwsyh/ahUEjGpOAMrK4Zj77xp&#10;2DytHBurRmNleV8sGdkTC4cXYc6gPMzqT2gNyFe5pwa52leahTlleZhblk3lRWCV0Cp2J8AYs7qn&#10;YTbBNq9XNhb0lQHaebR/uQp6osLk6uOMkkSqtEQqq2RlE+t6Emil8ajtEYfpPQk0xjQCraY0lmor&#10;nq+JZ5uobKdYztqiRCq4JEzLT8TkghRMKkglwJJRkZuESdLmJWFsVhzGEszasB5RXPFUWNEYkhSJ&#10;wQmR6BsVirKwIPRkFAT7I7Vze3Tz9oKjHHPGVmjbNhBBYSnwD07g/s1A59hcBCYVICilGKEZvRGe&#10;01+7gkjlFEtoxZWNRWzPcsSUjlERLdFzjFJh0cWjqLpGIDx3BOE1EqH5jNxR6JYxAoEZIxFbNB5p&#10;3UcivrAvOkZFwNKdTkOKjGUeLg+CSyXmaZN4HFi68bhTpRFU94SWuYsk6iXpzuOF6l/CUpSKWCyp&#10;nGenl2U1moLKTG5/J8Wt6ZmRyCPwE5KCEBPXFZ06e6OVrzPc1HxglujYyRVt2jmpJPw/3/8fvN9E&#10;5sr6UPUhGXsoJ3vpR1Itr6rj2eml/0heSwq9Zf52ucrYjO2Hxh+jiRkf6z6mCGmB9u3cEdDZV12h&#10;bNrkn6ous5m4GYoBbXwiwWsr9pXfjRDWCXzlu7B9F0B6YOkBpQeX3gZrFvgtxLTtJL8lCk3gJQ5K&#10;K4PQwNUc75maW+0StSWJd4GQKC4BV/MWhmjWXIOXKC/JcQm85D6LhkZUHdxWLONbK0kI0OKYK7hZ&#10;kuQ6gsWaMtKJ0tGVKsYFDg5O3OGuMDMz53uTovocFgEmINMApsW7iktaOUMoYL0Jgksu+dKPm5lz&#10;B/GLmTQuy6yMUldlJgl22kCpgBdrqEoeqLzENloydASVGSFmxvVmMhRD7KMVDzwbqkdrFzg5esPL&#10;lcGzup+LB/xbtoS/jw88XWxhQyDaOsh7WvJ92IlczPGxTXM05dkyoWcuPv/2HP4ktH64/wBDpzSg&#10;Y2w6fMIS0S4mk20yHPzDYe4bgA+dffFPWw98YOUDA6fOaO7cAYZufgiLo2oZNYLg6o8J0uEJrobB&#10;PbGP4NpVNwmbqkbhk0mDsXRUGZaMKkHDgFwVAq55hNDs3lRdPaUMguAinOZQaTUQXgIwiQYqroYe&#10;6aqcQYAl4NJCuwIp9rGuR7KClsw0MVtsodSDNUZ9nzTMVJGKmb1TUVfGVkKsKKOmhLaxOAXTCpNp&#10;M6X4NA2VhamEV4qC1wTCeFx2PMZkxKgYmR6tVNbQ5EgMjA9T0T+G9jCiG0pDuiI/oBMSO7RGiK8X&#10;WtpYweDDJlRb/E0CotCF4OpEaHWKpdpKLEFQak8EpUtCvh8hRNVUMJxBtUWFFVc6juAai7ie4xEr&#10;y+rxOMRQdUXROkYUEVyFBFhxOSKKx3B5NAEmUU6wTUBcPqNgDFK68z0z8mDfygtG9uy0MiVxS9o7&#10;T60kQq4kmssICYEWWwGXLKsB2DxurHi8qVlHeGzKeFgZeSG5UrmLj5QMOBOKXr4O8CM8fNu6qryX&#10;lBTInPOqM5t/CC/awsTUbsjJj0HrNjyG3v8HmnygqS1RWgIq/XAe1b6zrLOQNAePeyuKEp58DWgd&#10;m7L/NLfg+1u3UONsIyO7oFuX1jAWYDX5F5oaUHGZ0yFRccnsFAIWNWZXFBc//7vjLfWQkpBlAZc+&#10;9OASOynQUon7xm0lJL/1Njkv8CIHdFoB6htwEUa75EqhJN6NjCVBb4bmhJcCVzNDNG1mxB1hogAl&#10;8DIysqTSotoyMuO2Wh5MFJdATULeS1pDwsyQ1tPM2o5qxBVOLu7s7LZwd3eFry+VhQltn9HHDAGV&#10;BjBZ1ttEpbjEDspZQ1SXQOzd4Ic3FtnKnW1qLqHBy5yKy4I7X8oSjGnfZJiPquOSKx2ElTnhJOUR&#10;MgTI1IYKy8aSIJNSCB5QXCeDpW1sdHD38EIrd2+0t3dGJ1dPdPP0Rbhva4S1bgtfqi1TglZnaQwT&#10;DzsYu1nhfUrrJo6GSKXaOfDDeTwntC4/foJxc5YhIKEAASmF6JJajA4pBXAhwIzadUOzVp3hHpuD&#10;iF7jYN0+AWa0pCa+EfiHhQs6dAtB1ejhWFA+HJUlWRiXTwiU0S7WTMCu+kp8SnCtrxyKZaP7YIlK&#10;0hdq8OqvL1Pgcs9sqi7CjIprTs9MBSx9qwXBxcfz+mjgEqWmqu4bp8iRBLwM1tZyWdy+t3bFck6/&#10;bP6dLNT3y9SC29VxfS23qS1L5+NsTC/NxLTumaguTsfk/NQ30JrE7zGRSqtcVFZaFEYxRhNao2Vc&#10;IsElwOobE4w+0UHoEdoZJUGdUNK1I5Ja+6CLhzM8LHjiacbjo5kB3Fu2RZcIQisqAx1isuAfR4uY&#10;XIrg9L5USf0QlD2IymkYwotGEkQCo9GMsQSYQIsAKp2I+DIt5HEMgSYKLJI2MpKQiygZQ2CN4uvl&#10;NRP52vGIlOWS8UjsQfVVOhbhmd1p+7vCztcFRg4yW8NHhJQBlZfYRh53PCZkvjZzV0KHQJPclXbF&#10;Wuvwok7kJKqmuyHQLMRqOZnzsTnViJxgaT3ZeWVblZMVZeMkIzHM0LKNA0Kj2iE2rjO6dPSGadMP&#10;YfjB++o+DWIHRW0pxdWovPTLAi4LS743j3OZm87Mmv1YZ4jmhENz9hu5hZ9MkhgTE4COBKdh0/9F&#10;84//F01bvI+mClxSCiEAEhBpn02+h/ZdBFy0vKK+ZEhTI6D0OS89xCTX9XcVJqHBTVoNim8UF/u3&#10;HlyS53rPxES3y0xUkomoKYKrBcFFWDVrbkBwMZobEiqS7JNEvU6FAS2ipspEnUkejFBrfE7eS+XA&#10;BGwm5rRyVrC2c1ITENrbuxAKDvD2lumhXfk6KidjAZioKX5AhqovoWw1ErLqVRZ3tkrGc9lQHkvI&#10;lQ+RrVRdxurKCclOCSs5Lsl1SY5LAGXKnWjGg0LnTEjRwqmqeR4QJnJmcxDLaAuZAdXO3Vrd6cfW&#10;Va6MmsDD0x3RIRGIaxeEWB9/ZLQLRGanIKR0C0do11C4ufuihZkN3jNohveafYD/0I4G5aZi86nD&#10;Clp3nr5A/YZtiCsegNDMHgjN6YmuGSVoFZ8Nh6AkGLSPgFGXOGRWLcbET0/BI6E/rAPzYdouDv+2&#10;ckW7Tp0xefgALK8cgZo+eRieHokqWrv11SOwp6ECW2tGY1P1MKwe3xfLR/VQuS4Z8tMgOS6qpgX9&#10;CjG/b76muAgurYo+S8FqNhWR5LqklfGMc9jO7Z2JhYTe0sGFWDa0CIsIwYWEk8QCgkryYQ20kHNU&#10;uQUVGcHWwBBIvRt1fH4Gt6slNKeXZmOqDO8pTFPQqhClRWiNp9oaS7U1WmZ8SI3EsKRwDE+LwKDU&#10;CPSJDUa/WFFaASgKaM/ohOwObRAq0LIyJ7Sa4KN//ksdb63aB6JTeArahaXBPyYP/vHd0SWlF7ql&#10;E1pZAxCcO5SKaYSmnErKlYqK7i4qi9DqKcCahIReExmT1OO4XhMQy4jsQSARWvKaML4mvGQcITYB&#10;oVRiMaW0ir3G833GIoYQy+gzCbmD+NqS/uialIGW/u2osKzQXMDkTFUjaosWURL0VlTlVjz+5CQp&#10;xc4yN5zkX62p+m35GmtHqnfp9LItj1ULyb8ybN25vnFZ1Xw58P1cDOHqY4HQ8NZIjO+GDlRcxnID&#10;m/fFKhJchnLi/+80iyzrL3wZynpz7WqjsYWRApdccTSUObqonmRa6pBQf7g4W6PJR/+mgCG0ZAif&#10;ju8rYkCu+LGfyQ1o5O5ZmqvhZ+T3UwBW4NJApQeXPgRU+iS9PvRqSz0WcElyXiktqQ5gsJ8bqjwX&#10;xQ0FCxWXCcFFxcQDwdhIR3CZKnA1V8CSMOJO0IpS3wYfU5EZ0EYaUo0ZGhBqEpLzMqAqoyIzUPaS&#10;IKOFtJWqekdPNTBbbswhFszPryPsCLKPm0rhG3eg7Fx+IPXhjGVKDamK17y3GrtIoImcbc62Ockr&#10;yzImURWJ0g5KrZbcyUdaCVXuIFdjKK/lUrMlDxqdM8HlxPV8LFdx7Jx1VIKWsKYst/JzhmlLR+i8&#10;3dApLBSxCclITcxEkF8Az/bd0KNrJEpCYpCflI5eA0di7uptWP/ZMdQtX4lArmsdFY+Fu/biV0Lr&#10;/mtgxe4DyOk7DGH5fRCe3w8xxQMRTHh5RaTCplsSmnSMg0PqAEzY8wOGf3oGTukj0KxTOpq2DOSZ&#10;2RcxEVRcw0vxyczRmDVEwBWMqtIkrJsyEJ/Pr8DOulHYPnMYLeMArB3dCyuGlmDpoCJVLT+nN0FF&#10;aM3rU0Bwse2Vg4WSx5JiUVFcPVNUzKG1mytWsFcKFhFQEosHZGPJQG5PJSWhPc7DIr7fwkY7Ke8v&#10;dnQ+1dkctgJLUXqSY6uj+qol5Gb0ykVtaY4C15SiDFQQXOMIrnKplG+crkbZw7RIDE4KQ7+UUJQm&#10;cD9HBaAsvCuKAv2R498eaR3aIsyTKl1uEW/Eg9uwOT6mTbRz8EBgeBJC4vPRKSIHXWKL0TWlNwKy&#10;+iMgsz+hNQQhecMRRrUVXkjlJNaPIIruXo7YHuOUVYwvq0AioSWR0KtCwSu6ewVBJ/ZRVBhVFqEV&#10;RYUWReBJCPTkdRKxPanSaDUjS8ZyfQXS+tcgrUcFojL7wr19NxjY0XlQIcmt923dCC2BDy2Qpkho&#10;qyR9YS8XiizUSdTKXtIOUgPG41fGK0opBV9r7c5jt7EOTKrsBYQ2BJdvG6qi6PbISo+Aj5cj/vP+&#10;v/BRU7oXQ+2ClziTd6GlB5dMaqD6E/uRqBdpJSTnJbZRcm7evvYICesMuTv1fz6SaWy0kS6qz/E7&#10;GLPP6cOosVXD6KgUJQWjB5SEHl76x3q7KKEfm6i3jJoSa6b2k1y1lKuXMluridnH/PwfqTAxa4L3&#10;jI1NdlF1/X+CS4b+CLi0RD0fvwkDtGAYGHBHGJLWciVS6r74WlFs0hqKjaTtlPyX3GTD1dWbwGqp&#10;5rS3tfWAs4sXfHzb0J7Z8+9wB3JnypVCQxJVwGVowg9pwrOC7Gj1Q4hF1M4emlXkMimsr9MSWKnx&#10;iVRe0qobwJL6WkUyzwYElk4UFw8euQRtRBmrzna0iTo3axi52cDAzQ4J3Qtw9Nw5/PbwEW7duIUe&#10;GbR3Dj4oCk1FYXQ2CrNLMbl2IX648RsRpf178Pw5Dn5zCbefv1TgWv3FMeQMKkdicT9EFw1FVPFw&#10;2othtIklsOuWDMOuiXjPIwgWyf1RdeJn9Fx3HIZR3fGfVmH4F/eNrZsHMlPjMW1UP2yePQmLy8tU&#10;VfmkkgQsHVuGL+ZPxPYZI7F1+lBsmjIA68r7YOXIUiqlEizU57jKJMeVTSgVYAEVm+S4BFyLBDw9&#10;af1KkxsBlkTYZRBOAqYcbkOAUbEtIoikXUwVt3RgAZYOKCIcqewGl6gEvt5azqWtFHDV83UNXD+r&#10;D5UXwTaDaqumexaqCzNQlZ9OpZXcqLQSUJ5FtSXT1tAmDk8huOKD0Ts+CKUxgShhZykK7IhsKpc4&#10;Px8EujrCz0oHB/n9m38MA3ZMIx5brdsGIJT2sGtUDjrHFPPk0QuhtIaheUN4ghhEaA0hsEYiOF+s&#10;ItUToRPZYwKtYAVhQ4VUVon43pOR0GcK4vtIW0UlVcnnKhDN7WQ5jopMlhW42MpzMaLM+NpYiZ6T&#10;FODk+W45w/k3xyCuoBK5/WaiYEA1gpPy4ezXFib2VvjInGrIkjZSxvLJvFy0ezauMlsIj0FCytLZ&#10;GNZqHis5yVKV8TkZt6huWSalFFRZb8Y1Osr8VibcB86IiuiAjJRwuLvY4AO5HyT7o/QXuVqoHIzq&#10;Lxq03oBLVFcjrPTwEgsmYUQbKeNt5eJAe7GffM2/CUS516lceTSknZSb1hqzX70bUuKhRIH0M0cq&#10;LrG0fwOX3ha+Cy+BlpR56NfLOgUuKlYBlxS5mknlgALXh4wmapngMt5l+gZc5go6zZRV1CD1/x9c&#10;kpfiDjJoTkBpABMFZtAIsRYMAZeoLrna6GjvDkcHLzWnvcwqIXdVkVuedejQGZZWlup2ZKqal7bP&#10;2EyuiMjdVoxgZ2kOexsLWJoTPvwBzHgAmzN0plRpJLEBt5WQ+i2tjkuUmfZYwCU1MhKitjTFJWqL&#10;ZwjuSDO54uhgBZ2HHQzcbdE2IQKbjh5UVwKlhEH+XfnhKob3GIb86CLkpfZBz74VWLHhAO4/kHJS&#10;4NXLv9T2Txi3n7/Gys+PIX8YLUePAUgoHYx4nunDeFB3Su0N56A0NG8XhX+0icL73bLQbdJy5Kw/&#10;Ae+R8/Fe+xi8Z+OBf5pZwK+tH8py0zBxUC9saqjC6skDMTYvCuMYc4cXUXFNxO5Z5dhWS8VVPRDr&#10;x/fDGqqulSNKCZYiWjvaw94SkmgvpLLSkvMCrvmEylyxh1RbmuKSSKcikyFC2jChxf0LCK18FUu4&#10;vJywWjGohBArhMy2qs+FLRhQgLkyzIiAk/yXTKkzm+/fQFVX1yMTM0oyME1mg+B3kSuJ4witcZnx&#10;GJsZp8A1SqZlTgzDoOgA9BZoRXRFHu1htn9bJPp6I9DJUSktR1p3M7kj1Mfs/B83o3J3R5egWATF&#10;UWnFFCAouQ+i84apWq2IQgIkfwjCCqi2CkbQ3olVpN0TcBFYUT0rEV1Whdje1YjpNYXtFMT1mYoY&#10;Po7vXYUkAkxCbKQoMIGVgElaAZX+9TG9qrg8GdEMea/IHpPQNUeuPg5FZP44pPSsRv6AGciiFY1I&#10;L0XLzjxRubjDyFqHpuYt8LG4B6kzlKtqhJSMb5Qbuoq1tHSRdYQW4aSNbTSGCWFl7MATMxWXEeFn&#10;S7i16+CBmMjOiAzxh85M+ij7Jfufli8mhAgkLSfcmCeWkz3XSwrm79ASKMnsLIYEl1Tuy01AfFq5&#10;KuHw4ccfqlsDyvNGcuWef18rpJWW7y3ROLuFjp9ZqUX2Lz2M/q649CHw0iYKpEhhq+W3NKDprPi6&#10;vysumTz0LbhMaRUtFLiMCBqBjlJcjZDSW0XVqpBlWS/Q4k5oBJeREZWXqC9ua0g72aKFLNMuEoam&#10;plawsLKDg6MXXF1awcHei0rLiUCzh7ePH9q2awdbO2t+QP5I9NvGhJalhSEcrS3g7eGCNq1awsGG&#10;MtqEz9NWmnNn6rjTTSWRSLUlAz6NqbREdUniU92dh15bkpiyM/XThcgYMrnrtI2nBWy9LGFLi2jj&#10;agcLT0fYtvfBwOnVuPXnE1Us+uz1X3j5SsPXzz8+wGCelXPzx2DY+EXYsvc7PHqqnlLg+vM58PAF&#10;sPPYOZSVT0PWgHKk9huFzAE8gNkBuqYNhG9MCWwCUmHSJQXWKX2RMGc7Rh6/h5xt3yF07l740Hb8&#10;j4k9rN3ckZIcjf60V5MGl2HznGpsrBmBSUXs8LmRqBuQgy3Th2NX3RjsmDlcqa5PJw3EJ2P7YvXo&#10;Mqqu7goo8/sVEFpUX30L1NVENfxHclQ907lMiFFlzeudhgV9MxjZSpUJuDRVlq/gtZhwWsL3Wjqo&#10;WEFrEZdliI+MV1QtYx5jDrefSys6h2qroRcVV88szKTamlGSg5rCdEzNS8MkqqyKrDiMz4whvGJR&#10;LlcSkyOotoLQL6oreoR0JrQ6IIvQSmjljWBXF7Szs4OzOU82tIctmnwAIyp8U1Mdwd4ZQTFpCEkq&#10;RHAKlVb6AETnj9QS8QRVqIxHpNqSK4Ji5aK6j0U47V9kKaFD4MQQVhq4NABJRBJAMQST5LsS+Vsn&#10;9SXAGKKoonuMp8qiPeylgSpOINd3qhb9pqk2ccB0gmySKnCNkGLWQlrRkilIZGT3rUHR0JnI6z8Z&#10;KYX90TkiCXZe7QguWzQxM8FHUgyqHybmomPHp+IimCwbC1ctVPW9WDEe+8o9mMHZ0wYBga2RFB+C&#10;Tu18YWoktZGGFADso43QErWlvxov0JIQJabmwOPz74ZSXJJbFnCxD/m1lrnhHdiHm+FjKt0mhKGk&#10;bIwIWzOp3pfxkmwltMeiJPla9jlLgvZddSXL+tADS/+cWENVWPsGXPI8n+OywEsNWbKQm+E0oSMT&#10;JyZto1WU4T4mUjEvqkkS8ZLD4g4Q+Giw0oCkhgMIxLiDDAgv/XPyGplNQsY6yjbausZtCELJfZma&#10;W8PRxQcOzn6wtPUk1d3g5OLBs6cLXFzc4OPjDUuqKxPZydyJOv6YNjpjuDs5wMnWHmaEqmY/qcoI&#10;LTORrDKC3cZc5QasqZwk2Sn5A7kaI1dpZKiF/PgyfkzCRoIS2M7DEo4treHka0uI2cDCyxEtw7qh&#10;YdNGPCaMREu9poz6S6QU/9EJYu7CHeg1rAFVBM7hs3fw9C/gxV+v8QcBJ8n4E9/fwOCJ9cjqMwoF&#10;gytQNLwK2QMnIrL7aLRN7AnX0GzoOieiSbt4dBlci4nH76LP/usIXXIEPffdREHtJlj7BCA2Lg4l&#10;eUkYLrMqlPfHZ4trsXfeJMzoTZAVxkKu4H06dQj2z6sgvEZhZ80w7JoyBJvG98Ha0aVYPqyYNo9q&#10;SOW0slXOS2KeKCIBFtsFBIzMGCHLi2ktBU5qQDZDlJcASyylhIIXraJYUJllVYAl00QvIsjmE4rz&#10;+1B19S7C7L4lmFmWjxk989gWoKZErGI2qqi4Kqm2JqZFYHJmBCakh6GcMSY9HIMTAtEnpgtKw/2R&#10;360j0ju2QWzrlghu6YqOzvbwsrSAHU+IumZU4E14wDbjga+zQrtuYQhIyERQaglCMwcgLGswIqhq&#10;IwgtuXoo8IoqGaPyUAk8ccT20HJXMaWEk6isd0JAFEWgScT1noSkfpOQTMAkNUZCXyqv3hO4XMnn&#10;phBsU6jIpiJ94Awk96sh3KYhpf90wm4q4VZFaFXyM9BOUnHF8nEk/65EIrfLGlqPktFz0Hv8Ap7g&#10;5qBwSCVSe/RH65BQGNrborkM+HeyoWXkMenMY5bqxdbNGHauhmrOLxvCTaBix2VPbwcEBciMEIlo&#10;49MShhQQLYyN0JT7SwAj1eUS+qtwb+DUGO9CSz8ri4QRxYOdjRnat3KDi70NjNnXmzZtRqtIkWJO&#10;ZSVX+hpV0bsh0BFVZUWw/r3E4d06Lf06fQmFxNuyB7naKFDTbKX+prBvxysKPOn0KGwUuFRyXoFL&#10;A5ammiTxrj3WrxM4vQXTf4c8L+CS0LbV3qNFc9merxPLaOMOK1svmFu5EVyecHb1hrOTJxWYK9zd&#10;PODs7MTPwQ9tRpVEgBk1/Y+aqN+wORVdc/4d2ldDQ1KeP4i5jL9iK8lEqUWRKZQlIa+K4fjF1ZeX&#10;HUkprm5UQIDJfOAO7hZqel1nTyu4eNtTeTkQXC4ISE/Bqi/24w9CSA+u1y/+AtmE14zz569jy7aT&#10;+ObSfTx49gp/ElxPCK0/2F77+Q/MWb0FBYPGIW/AeBSNmIqcIXKAj0dgziD4ROTDoVMSWrQOx3uu&#10;/nCihVl07wVWPQIiZm1H4NjZ6JjRC2ExySjNSUef7FhUUTnNHz8Iny2owZ45FZg1IBcT8qIxrTQZ&#10;ayr6YN+c8djTMAa7a0diZ9VAbBpbhrW0iisGF2KpqKM+hFcvwkhCAUlTVFIGIUWnqgyCrQYpDVQC&#10;LaWwCCZZv5jrZHmpjEWUub4awSU2UdqF/YtoN2lH+7Dt3wOzeherqWsEWNOKMzGtJBOVeamYmJ2I&#10;iRmRqMiIwNi0MIxKCcWwpFD0je2GHhGdkR/UHhmd2iChtTdCPJzR3tEK3lZmcDJhJ2jODsFOac4w&#10;5jHl7O6J0CSZKz4XgWklCMkegNCsIYjIHUG1o5UxSE5LkuqSn4otFcs3mRCjJVS2kGqJkNGHqCel&#10;oLicNKAGCf35mFYxoV81EvtTSfFxjOS7uC5tsMBqGiFVjVQqLIm0gbXIGDyT8Krh35vEvz8Fgbnl&#10;CC2mxRQgcp3YUbGYkVTVSX0rkTloKgpGzkSP0TNROroKpSMrkD9wGLrGp8CupTeaW1Ag8PiVgmad&#10;c3OeZI15/DaHjZMBZDZRGx7PnjzZdqE6DQnoxBO8ibrPg5GpKZqbsr8RRu9awXfj79CS+Du4nLj/&#10;O7XzgrOdFVrQmjdp8jFVV1M1LY6xXO1ToS9deAsxnY1mCf+ez9I/fnedqCr9jML69xD1pSXn+RwV&#10;nZmNfB5RY5LAl7SQQOtjfq/m/xdc+tCrq7+vk9AU11tgGTYuy3N6eAm41DYqUS+lEfwb5o6UfTL3&#10;l0yY5wYbazc17bOdnQucHNzg69OaEKN1o3z2dHGAq6M1jHm2NSVAjSVnRv9uyh/G3JxfVgpOFbT4&#10;mNCSWhRLKi5RW2+DP7hcPVTTycq0uhZwZDhQjstE/S4tHeDSyh2WLd14ts7H5hNfgSzBU4JK1NZf&#10;JNhrwkkgJjR78uAlnv35Gk8psX579hd+43a3Hr7E8m0H0GdsDfKptMrG1aHnxLnIGzUD4SUj0SGl&#10;DG4BKbBvF4P/uHXEP1p1gTvV2KKf/8TyH5+gXe/x+MDLF2FxSSjv2wd9k0MxRa7uTeyH5RVD8AUV&#10;14FFU7F8bC9UFMSitiwVG6sH4XPC7LPZY/HFrLHYM3UoNlNxrR/dC6uHdVf5qCX9CrGAtk+Bq3cu&#10;I4+gyqVVzGIrVxcl15VNWGngEmjp1ZbAS6+69CBbpGaDeFtdr7V5mFUqw4vyUd+rCHVlhZjeIwdT&#10;aXOnFKZhajFVYl4yJmQlYFI2bWJGNJVWFIbKVcS4YPSMDkRRWCdkdvFDQlsvhHu7ohOtu68trRBt&#10;jRVPUjoCy4InMVNaFmtbO3Ts1g1RmbkIzytBUF4ZQvIHoVv2YAJsGIKlWLR4LILkKmLJeO5/UTtU&#10;W6W0g2VUQFRL8Y2QShClNGAGUqmcZFlCbF9Ub9pDWr/kQTMQTxjJujg+jus3FSmDZhJWtUphpfF1&#10;EulcJ/ASoMUTUNFl0xCYPw7BxRMQTmjK+yUNqkUCoRhBBRhBeMVSBSb1q6ICq0HusKkoGTGdAKtl&#10;1KD7QL4uIQturdvQGlqhGTutynvRhsm0yJLIlymgPVs6ojMVqpeLI8yNDWBppYOpzpyqiP2Y+04P&#10;or/DSw8uPdgk1FV7CQLBmC7H0ckSXTp4w82RKvCjJvjwQ5nNmK+h4jKmOtID6+8hYNKDS+D0Lqz+&#10;C1wKTHJ1lSFjOuVKqS3fw5YwJKxkymsJSdKb0EKKjRQlZmiuqS4ZBP4ewaPAZWoqkwO+BZQeRPJY&#10;clzacxo8WjR/q8T00Vxaea1Ay8S0cT0VkpRFSOLfxJL+1I5eVaa/0RSXNS2jjbU77AgvJ0d3+Hq3&#10;Rksv2kk7B3g6O8Pb1Qkf/+ff+PA/H/JvUrKS/saUwzLUxsqGCk6mpLG34I6S4UW0hlJHoqSqjLCn&#10;wnIygyMlt8hsJwUtaam6XLjeleFuA0t3exjSjhYMH41vfvoNj6igfnr4F549e63Bi49FceEl1dfz&#10;13jN9inbx1wv4Pr0wGkMmlSPvEHj0Z0HXumEBuSNkIO6CsF5Q+AdnQdn/zg0s22L98zc8H5ECuI/&#10;2YHIxVtgmz0BDlHZCEqPx5YNK7B7fo2apubAsmpsbxiL7XUTcHjZTMZ02sNhmFKSqMC1geD6cmEV&#10;Pp87nuAajQO1o7C7ahC2El4bRvXEmiHdsbw/VZIAi3CaR0jN7pGFOT24TIU0tyfBU5ZD9UUr2Uss&#10;oQYusZaizvQ2cZGATOBFpaWgRYs5u1eWCimJmEXVJtX5dd0zUUOFNYNKq7YkC9MIrmpaxOrCdEzK&#10;ScGEzESMlyuJaVEYmRqFgfGhVFpdUBjSEdkB7QgtT4R4OaGzqz1a87f04InJ3uBjWBNc1qa0HVTh&#10;RgSXnZMzgmJiEZNTiPCc7jzZDKAF1FSW1FVFSClCz0lsJQk/GWG0aGFUPOE9qgiRKcomKoVFxSQJ&#10;+UQCKIkgSiSgkqiekqmc4gaxHVqHlGH1iBtIC0iVlTJ8Fh/PQiIBlMZ1GYRaOkNTW3XKMgrMUvhe&#10;QSUTEUhohRFasf2nIZrQi+lL9cbXxQ/g4z5TEFlWiRgCLXlgDdIG1fDYq0f+8JnIGTod/cbMxeDy&#10;ueg1rBrphX3QITgEZjyBt7Bgf7Sks7CXVIcFPHwc4ePtAg8Xe/j5eqBDhzYwt9QRROynfwPXu/DS&#10;rxMbqZ7jSUFyXnqVJmLAxdUW/u1bwt7aEs1o0Zs2pdqi85F7Msrga5XT+hu0BEgCrLdDePjYnhCT&#10;UQWNywIrBS4+FmDJjTVEQWoAE1jJds25TgOXbCfby6SC2mSCBJeaW6zZW8X1LrwEOoYt+EENjRh8&#10;LLkuKh4VzRqjEVh6aDUlpJobG1OqmtJn0yLqQUe1JVX3UpwqFfUyJtLezh32zt6wcPCCztqV0HGB&#10;tR1B5dMGbdp1gqubNzwcXeBPcNkZNsf/vvce/sn4f4wP3v+3unO2kZkVQWQNF8LHWYpHXS14RjJV&#10;c17LlLe2zjxz8Awl4eRKtSU2UaDFH93WnY9lml0vCxh7WcHWzxODxk3Cj/cf4QVhdfXWIzx6+lJY&#10;RXDxP/gLkqf/k9bxD0LrEdvHfHz60i2Mn70CxaOqUDisCr0qGlA0ZgYyB/OMTUvQLWswXIPS0MLD&#10;H+8ZOOL/2baHUeZQRK87gJiVe2CbPwzOMSkYVjkSF07twoWtc/Htxnp88+lsnFhbi4OrJuP4qkoc&#10;X1CJz+rGYibBUVmQgBVj++HQ4qk4OG8Svqgbif0zRuCLGcOxa8oAfDq+J9aP6kHVlU/LKPCRK4oy&#10;vQ0tYhntIWEjU93I8vyyLKXKBFAyU6qaLZVAknaJKK9GuyitFK/KlUmtgJXvI0BsLGidWZiEmfnJ&#10;qKPKqqXCmlGQjun56ajOSaZFJLRS4zEyORJD40MwMCZIq9MK8Ud21zZIZgeJYgfsQuXQlmrbx8wc&#10;bs2N4NisBZyMjGBjYgQzhik7Zcv2/ohLL0BsZhliswchNm8kYqmw4npow3cie1ZQ8VRqVwoJjAjC&#10;Ibw3AdarCmG0ilGERjQhIvCIoYKKowqKFzgNmYkEAkra5GEatPSRqqBVjwRRYAOmEjRTkD5Y8lrV&#10;yBzC33oItye0UqneYgjLgKKx6FpIq9idyoqQVCqPkEwnFAV0otJSqO7EbiZRpSn4UbVlD5mFLMIx&#10;dyhPgkNnonBkHXqPn4V+E6gKSwcgMDEVdj5+MHWwh62HHVp1aImAAD906uCOhKgu6ObvCzOZCaK5&#10;WEZCjirMUEKAQ/Abcx/KYwNV7N1ChQyt09/TVJL4hgSYOcHlSbvu5+sJM7qbjz6i2mpGcEiukc9Z&#10;CEwIFb16EmiJzZNlAZZMYSO3YbOQQeYKRAxCSQClsyPgqKrUOqXM3ubC5P3k9eomI1ynb+X+im9n&#10;Q5VclygvGatoar7L3NxSQUvsorKDhI5Ay9TYBCaS12oscTAU29dcQpYJpneS98o+ilLjezRvBJdS&#10;avL6xuFCajC2zpZ2UMDVEqa2LiS/He2jA3eIEzypuLp0DYaHzCbRpg0yaCeG8Sxe3a87JvbIRX5I&#10;V8R18Yevpyc+bPoxmjf/FxwdzeHn50zpbEdA6WDvZgY7dzOCSVQVLSGBJtCS2SkdPK1h72kJ+5bW&#10;cPC2hWNrG7i0s0XnkHaYNKkch7/Yj4OfHcDBfYdoCbXLhq9oFf8kzR49Z7x4jQdSq/UCOHrhCqbO&#10;X4WeY6ehtLwGfSrqGbNQSMmfNYS2gbagTVwpDL2DKGsduKOpKvOGofzkTSz5A6g+9zNK5n+C3BGj&#10;sHHzKlw8tR0n10zBuQ21uLxnMU4TXl9tmIkza6bh1OLJ2D9nIhaN6IEJubFYUzEIp9bMwvElNQpc&#10;+6YPZQzBzqr+2DyhFzaOLaNlLMZymfRParOokBS03gmBl6wXUEkrsBKA6YEl6/Tr1et7iWqTMY7p&#10;KmSQdn1xCmYQWjLffF1hKoGVjGk5crOMJFQzJknpQ2osRifHYEhcGPpGBipoFXbrgMxOmj2M9HFB&#10;oIst2tlbw5M2x5UnQHceMy48diTHZSXgooqwdXZEaFwKUvLLkJA3EIkFMthZoFWBeKqsOEY0wRUl&#10;tVdlkxEtVwAFUgRYNEER3W86FVStUkECrWhGrOS0qKIEWImEUFKj0hJYpY1oUJFCkMk2CnBUR6k8&#10;KaUOFoXGdkgtlwkiQksUm6i8EH6eLvmjleqTq5eS/I8pq1JqTCCXO3ouskfORhpBJq+VNpnvn0T1&#10;lU5oZQ2fg5xhc5E3fDYKR8xCyehZKBtdj75j61A8tBKJub0QEBaOzgHsC7GRiAsLQGJ4N7Ryc4IZ&#10;7ZyJoUCKCvUdcBnJY4Z6zJCri3KBS0odNGARCI0hN4dt6elKcHnB3Ey7ybMoLnmdBi6qIaolUVYC&#10;Fj3AZFmgpU/LaHZPDy++lnZQDy5lDRth9X/BpQ9Ra5K4F3BJ7ktafmY9uKiwdpmYaNDS56dkMkET&#10;wseUIBJwGUu1vKgtARbBZcQwpl005pnRSMoeGgGmXtsIPwW0v4FLVJepKeFBa+jo4g1zB7lJhwOt&#10;oxMtn4sajO3XpgMlcBu0atMaVeOH4JfrF4CfbwC3r+Dh5W/xx93b+OXuPWz8ZC1yk2LgSovo5mAB&#10;H4JLbsIqt4iy9SC8vAguDyoxKjIZzmPLsOc2jq0c1ERwLq2cYUdwufk7oE//HBz9fDMuHjmATQvn&#10;YVFdHW5ev6Vquf6k4vqDcusRAfaIykvqtX74+RFqlqxHnwk1Clz9KusxYPIc9Js8F7nDpiBtQBWC&#10;sofC3C8G/8/aBx96d4JX92EYdfg7HOTr1/wOdKYl6VbSHzPnzcO1c4dx48SnOLBoBA4uHY0r+5bh&#10;641zceGTBnyzuhZnV0zDUSqsDZOH0i6mYM3EQTi+YiZOLq3B8XkTqLiG47Opg7F9Ul9sGtdT5bs+&#10;oepaOaSI0KGyEvAQVrNlKhsCS03n3Bh6MEnIY709XEh1p9bL1UgZp0i1VV+S+k6kYKbc1UfUVlES&#10;puUmUGHFYWpeEqpyk1GRHofylGiMSIrCMDU9TQh6hndBUbA/MvxbI76NNyJ83BHg4YSOtELe1jzJ&#10;sHM4GRjAkydRVxNTOJrR/hNaltYWaNmuDRJySpBc0BcJhUOQVFyOxB6VSKCSktxSnBSS9pWk+lQG&#10;Txy0f3GEQRyBEUeVEzeQUCKQkiTBrgBVp2ygQEkimfB6V2XpQ7aV7SSSCKrkIdW0lPL+U2j/qJwI&#10;tAT5W/ybUYRlSCntKeGZwu1TxHqKNRVwiZ1kpPLvpPE9VfBvZQgkuZzE40E+e9LgWqSPmIOsUXOQ&#10;R8AVjJ6D4jGEGLftPW4+ATYHfUZORUHZMKRmFiIiPBptWreBtZU1mlKlGqq+THhxXxoJtNQkgY3A&#10;UspLQmq73oYASy0TaBZWZvCi4vL2cuUJw1TdI1UUl7yHgEtufiGzr74LLmn1wNGDTLsy+Db04xpl&#10;WZSW9li7Evnu698+FnBpiXv91Ua94pJxiwSXVM5r0JJWIKYARmloohSXSSO49GqLQatoQnCZEljG&#10;zUlzhoBKXi/KTV4v0HoXXCZqgLYAzBK2tq5URz60dt6UkJ6wYdg6uiu76OwqFfVt4eXZEqnRYfju&#10;/Cl2ddq1F3K9T7Lkjf+oer47/CWqRgxCWw9HOFobwsnFDDa0i1auPFN7GMNBQNXSkcCyJ8js4eDj&#10;BOfWbjB11qGplQGau1nAroMryicOxu93LuP1z9dx68xX+GzLDpy7cE3N7iDlEfKXH5JiUit/9fc/&#10;sHT7AQydOhclY6ag/6Q6DOZyf0Kr53jK/BE8o/coh2dILv5p1UYVlepispCyZDN67j+D3nvOIn/J&#10;ARi1T0LH2CRs3bgGP53bj4ufLcbOWf1wYXstru1fgfObFuDyp0twZcM8nFszA6dWzsDOmWNR3y8X&#10;K8r7Kqt4fMlUfLW0CsfnT8CBulG0igOxpaI3VVdvbBrbCxtGlyl4LaQdnEOVVF+cjFkEjt4qSisw&#10;k+W5BJOEghu3FWjJ86KqZlNdyd18BFKisOoaQ5SWhAJXQSImZ8dhck4CxmfEYHRKFEYkR9EehmNQ&#10;TDDKIoNQENQJmZ3bIa5VS4SxYwS4OaC9gzVaWfPkY24MFzMTuPEs707l5cLWUaeBy87RFl0jQgmr&#10;3kgs6o+UHqOR3HMiEqU0QZLqjFiVtyJM+tGCESaSXE9kiAVMIEDiB9UrCIk9VHZwRD1BRKXVCCU9&#10;tGSdPselb/V2MZkWLnUEwTecCmwQATlEVFyNZkkJLbGikoyPIkgFnMkEpl5xyUWAVKo+AZ16n+F8&#10;X75n+qjZyB63ADnl85DKv5dARZfEYyhj9EzkUGnljqbSGjdbwStnaC1yCM+CkfXoWV6P7kMrkNWj&#10;L/zDIvAhQf9ekyb4z38pLNpByV8ZCnjY8Y0JLbGRjbDSW8Y3QRVmaU2rLhfGnO3Y/6X0qYWahkpm&#10;SBVwyXQ3oqCkSFXmjhdQ6eeRV/BhqweXNsOwdpVfrJ6UPchQJ60E4m1eTA+t/wYXlwm5/zu9TaPi&#10;Iqh2yXzz+hyXsbFAjLCiTDcxIaBkmSFXCbUiU60+y5BhxGVDGfbDkOE/Jtx5MmWNmkVRoMWQ4RmS&#10;nJebzRoKwHQ2/HIusHP2hL1TSx6UXmy9CS4CzN6D8HKHu2dbePt1gAMP7tKB/fHbn0+U+hHb9uoZ&#10;lwitR9d+xfkd+3Bw9WIML4qBg+5f0Dk2gylhZOhgDis3O0LMUtXDqJIHT2dYtPSCpW9r2HcMhGPX&#10;MLSOSkJUTgGGjK/Atl17cPrMGXz3w3e4++tv+OMllRb/3u9UXPdf/aUAJuDacvgU+k+sQd/x1Rhe&#10;MwvDK+sIsXnoN3UR8sc0oIAHVlhaP+g8O+N9Ww/8PztXvN85Ch48c7abthVew5bBMa4v3Dt0xbjx&#10;g3D765349finuLB5Lg4tmYQb+1bi4s7F+H7bfFzcsRA/sL2wqR5franBgYUTsGRkAZaNKsHhJVNw&#10;bPl0HFxUhROLKvEV40D9aNrFAQpen44rw6byHlg3tABLpKarV86bW4nVF6WokMcNJWkEE+0fVZS0&#10;GqRS1Hp5Xm3HmCm5K6qpmbSDtWyn5ydiWl4iplBlVTGm5CVgUlY0JmREYVRyGIYnhtIehmBQbBB6&#10;hXVBTkAXpHaSqWnaI9LXGwHuUvZgCx8rc3jpCCxCysnCHC462kRzA0YL2JjQVrADtmzpiaTsAqSW&#10;EVilo5DaazxS+mpX5pJp2aRsIZ5qJV6sH8EgkBFgxRIeyhbSMootjB80i+vqafvqaQ0Jo+ENBFUd&#10;QUaIKFsokCKgaBvTCDZZTqfqyeRvl0bbJlBLoCLSVBoVkgouKzjOQGSvKpXTEpUVSyUowHpjFQmu&#10;3FFzqab4d4cSYsNmIoMAyh7VgNwxc5A7sgH5/Dt5bEVp5fLzZBOYuVwuLJ+PEsKtgDYzdxSV4Mga&#10;ArAKaYOqUTq6Ad2HVSMoPgfm7D//82FT/KeFAZoR/C0Imua6FmhqLGUE7PBm7LM8EQjUlNKSELVF&#10;pSUhZUaiuJwd7eDkIOCSolZtenXZXorDdZZi6WRKJxN1v0RLqigrwkXuzm4vF8QYcg9FDUDSigrT&#10;w0yvxjRg6RP5/wUrtSxXFFsoYOlDP1OEoQy4JsAILlNVgCrQUvktFVKT9d8hszgYkbra8B4Gd44A&#10;S2BmZEyg8TnZzow7TK78CexU0t9UBl2boTkB1lzKImTqG2tHWNmLwvKg9HSDpY0brNnJrWylzsud&#10;yskPPq07UyURZp5emLlosVZbJfB6QfVF4XXrwi2smj4XOxbMw9b5UxAd4KGkpa2PNwwcXWBA22nm&#10;7AtnvyD4dIlFYEIRonMHIqnnGCT2HIek3pOQMbAS/avnoGHddnx57htcJ7Ae0RYKpO4TWL+8fo3f&#10;BF58/Dv/7KlrdzBjxXoMqqzFkOp6jJoxDyOnzMXQmoXoM2UBistpK0pGw719PP7H0B7vyewRVm74&#10;fx1jELPkM4w89TP6bT6H0uol6N6rH/ZuXYlH33yG346tJ6Tm4+yGOlzZvRg/bJ+PK3sW49KuBfh2&#10;62x882kDvlpbgxOrqrGpuj8WDs2j4qrCyVUz8aWAa3ElziydghMLJ+Hz2uHYXtkPG8tLsXZEIVYN&#10;zMFS2r85PTIUkERB1Qu8GAKkBsJJ1gvQ9LDSw01aiZkMgVUNQTW9IAlTaQslBFaT8+IxKTsWFZkx&#10;KE8Lp9IKw7B4AVYIBsRIVXw3FAa2J7Q6IL6tQMsXga6Elr0NWtlYwMvCFC0ZbpY6ODFcCDEXnSGc&#10;GTqqBFtbGwSGhCGz+wCkCLAUtCqQ2r+SKoaqZpDYNKoUUViEh+SqxBK+q5q0HJXYRgJt4FxuM5tB&#10;aA0lrAivFAIqhaAQ9SOAEmBljZmr2gyuSydMFNColJL4/gqQhJbebsb1p+JjiOKKJbyktCJJilJp&#10;DVWhKyGWIDZx0Eyky/sMq0UK1ZpE8uAaZBJiOSNnoYSqK5cWMYeAk1xYJr9HOsGaIbkvfr7CsYTX&#10;uIXIIcRyxyxA5tA5KBi6AD1HL8KgCYvQc8g0dInKghkB9p8WJmhmroMR1WwLS/ZbK/ZRcyNVpCrw&#10;kiFAAi7Jb8l0N/p5uixtzOHoYAs7Wyv276b4+OP3IfeHkJyYKC6ZecXSzkRTWCpEZWlqSUqPbJ20&#10;mWDlRh9aol4LgZQAS28P9Rbz3eflPWQbraZL4q1NFHhpRahNYGDeRAOXprY0u6gHlwKSzNrQCCSl&#10;vhhqvVxtFLjpVZjsDLW92EVtO019WcBc5vlqBFczA8KLystYZwudtTPtYiu4eLRWKsvC2oXQEoi5&#10;wsbBU81C6tOmE+zdfdE2IByrN+96YxQfP3yJA5+dwog+I7Gmfg6+2rIevdOT4evlA7+AWLSOzEV0&#10;wVBk95+BsvLl6D1hObqPmoe4kvEIzhqKsMKR6Dt5MdZ+eQYnb9/HPb6x2EEBlgDqV0LrHuMuSXlf&#10;riBy/cWfH6FhzVYMJrR6j61Ged0igmsxhk3hQVO9AKXjZyCzfzlaB6fgA3N3/D9zN/wPlaRhRA6K&#10;txzG/F9foXTbOXSgpYjM7Y85tTPw0zdHcP/UZvx2Yj1u7V+Oc5tm4vLuBbhK23hl9yJc37dUAez7&#10;bXNxen0tTq6Zij0No6i4irG3oRwnV9ZSdU3DcYLrxIKJKon/FePInHEq3yW3zF/WJx2Legm0kgij&#10;RIIrkTCSZHpjiNVTd6KW9bSARQKpBMygopJ2OtXUdLYqh0UrWM12MtdV5sahIicWE/NkBtNIQkuG&#10;8MjYwwgFrV4RXdEjtAsKpSK+gy9i/XwR6umJQBdndLSzgS8VlgCrpaUZvC3N4cHWTQDGzuHKcOSy&#10;uRnP/h4+iM8qRm7/MUjpQ2D1m4TMIVOpRrRckQIJ4ZEyrAGJBIson/jGvJUoJEmwC3i0JHsDYvvV&#10;U31JMr6BAGlAGhWNqC2JTMJKtpXIGTtfQUxCXivQklaDlfbeAjP5O6LoIuRiwDvgEoUloFL1YVJ6&#10;QXAJzFL5+tQRDNq+xAHVSCG4sqjuRHEVieIaMw85jEz5PIwsUXzyHQhhabMJ0ryx81AwdjGyRy5C&#10;zrClKBixFCVjlqDPxBXoX7kEBX3Gw8WvG/7xsTE+YB81sDKBoTVtn6UJmpvTQdEuyuBpgZEoKT20&#10;ZMidFcHl7GQPBzs79u8WaNbsA6oumd+rKQFH8OhEDRF0BJDcF/HNvRQpGtTAcVXsrd1STULNmc9W&#10;DyUBlyzrraIsC7Te3UYKTrUcWKNNtNBsojaF80eMD/Geublul4WFtYKM3CzDqNEWiiXUhxHBZGIq&#10;OTCxjRqwzHhQmXKdPC8+WA8uBTlTzV4aS36rca4umRFVFFcLAZe5NSxsnOHp3R6ePu0pLT2V0rKh&#10;ClPqi0rMycUXrfwC0KZjKC1jO7QNjMGy9TuV6npAcC1atAWjh9AebdqNy/sPYdaYCowbOhmV09dj&#10;2LQtKB67nDK9Ci1jymDTJR1tk0p5xpqOWZt24eCl6/jx2QtVbPqQIe2Dv17j4V8v8Pvr53jw6hXh&#10;9Ro/0yLK83efvsTKHQcwcOIM9B07jYqrHiOnzcfQaQswaPJS9K6Yp26CEZxSgOZUWO8ZWOOfrq3R&#10;jdsuuv0bjvI91vwJjDx0Bd1nrEXfoRPx3eEjeHbxNH46uhG/nVyHm/uX4djKSlzeM4/wmofvtzfg&#10;2r7FuLZ3Ea7sWkh4zcE5KrLDSyrxycS+2DljBE6tnonjK2pwaslknKJVPL6gQrUnqbwOzy7HnimD&#10;lOKaXZKIeT1TqbpESSVgltwMoygeMwpiUJsfRTDFoSZXHmvAqsmJZ3AdY1pWLKYKqNhWZsWgkssC&#10;rHHZUSjPiMCEnGiMTA3DkIQwKqxg9I0OQhmh1Z3Qyu7cDqntfJDg50VoeaCLgwOhZYv2NlZoRVjJ&#10;AGpRXb7WOrRk52pJK+JhYUh4GcGeysvRyRVdwuMJrVHIGVKFPMnxKIXCk4QoI1FUhE/66AVUT3MU&#10;tAQworKyaa8yqF70SfYUrksdNp/gmc/H86iuFhAgc/h6Pk8gCMDSCA9lCxtbpbT4d5IalZYGsLdK&#10;TtSWgEvyZpGEloBLqvMFUskDat+EQCxtcB2tXZ2yipm0d5m0fCn8PqlUXdlUW3kEUhHBmU/VlSOq&#10;iuBUIG1UfBkKsFSSVGtZo2qovARyC6jOFvH1C5FXvggFVF0F4+ejJxVaZskYuLQOwr/Z//7xcRMC&#10;rBma84RgaM3+aC4Ki1BQ8BKLKLkvtrToFtamSnHZ8+RiaNBMKS41fz2hpaZDt5RSB6nop4JyIoAc&#10;tMHW+puDyM2PdQ6iwt7aPz2Q3g0zKaEgvCQ/pldh+lB5M5XEF5UmiX3CVXJcUssl4xVlrKKpufUu&#10;naU9aWrND28BQxMzKih+EZnkTwZPE0xaaQRBxTBRYa6uOJqLqmKovJdAThQXoWVoIuUQJlwnhah8&#10;XqZ4luR845VFaS2tneDu4cdoBQdHT9hRdUnS3s7ODXb2bjxoW8LdvQPadQiFX7tg2Lu0QZvOsVi8&#10;aivuPXiK5Wv3YnLlTJz58jh+OXMeW+cuR1nhYLi0j0UTz0D8w7crTDsGI65sAKavWY9TN24rQInl&#10;lLGFYv/EBj4inORK4R+Q4TuvCK/Xarv7bCWn9dPL19h27DRGTGtAr/IqntHqMLpuCYZNX4ABU2aj&#10;L89wPScsQHLZeLi1DUUTUzv8y4QW0d4HQWNmYf69P1F99Q+U7LuKiJr1SBk9DVNqpim19fuZfbh/&#10;hOA6vpEqawnObqzDzc+X4+L2uQTVbPywYzYu75yLa9sX4ur2BfhhUwPOrKnF1qmDsXXKYHy1Yoa6&#10;sniBADu9ZCqOz6fyWjgZR+dNxKHZ4/Fl/VjsnjIUq+S+i73SUFcch5lFsVRd0sYRVLEKXnWNyzPl&#10;Xoq5UZiaHc2IxTTawKmEVGVWFCYQVBOyIjFObimWEYbRaWEYkRSKYYnBGBzbDX1jAlEWGYDSiC7I&#10;C2iLjE6+SG7vhVhfV4R5OqGbmzM6uziig5Md2jvaobWdFfxsLdHKVgOXj4CL9tDdwoCWkQevzhi2&#10;Hp6IzilB4VCqrIFTkM2Om0WVoyyUAIc2L32kdG6B1ALasNnIGEGFwnV5YxepyKTSzhrN57kubeQc&#10;ZI9diIzR85BNOGTTemURFBm0ZRK549nxJy1GFhVNxpg5yi7K1b0M/l25SihX/ARaAkQBlz6RLzZR&#10;kvNSMhErVzUHcjsFylmafWUIZDP59zNHS86MwfeXNmOUBklJzudJHoufqah8AXpMWIKS8VRV/I5p&#10;hGMO4VrEz57P5zJpJdPUd6W1LF/M1y4mEOdRHc5FDBVecu9qQr4OxcOpBnP6wLlNAJpa2OIfTZrx&#10;+KQwIYBk8j8jqidJdBubEwzc91LDZUlr6eAg9081ptr6GE2aSI6L6sfCnPaP/ZbqSMb8yiQFMleY&#10;qczw6kigyYwQDDPCTGaO0INLf5VR4KQPNUSIsNPfvk0NHpdB2vIaAkupMX3RqsqPcT0/r4XcCEcm&#10;DjVuKlbRape5uT3pa6WUkbryR3CZiPc1JpFpFU0IobfgEmjpYC7gor2UkKsPRqLECCwznTmJaNII&#10;LjMNXgwFLBUavOTO2A5UWDLBoItLSwUsGxsXBS8JewcP2sg2aN0uAAFBsfBtEwhHj3bw6xiBsZPn&#10;YPqc1Zg0cQqO7tqBB9+ew+erViInJRsW7q0RUdoHVRs2YN833+HHp8/UbA8CJwGSlq/6C78QVNLK&#10;8J6nbDV4aVbxJwLtV7Zyx+kvv7mECQ0LqbSmYPDkGRhRuxCj65dicM08DCK4yibwoBs8DV6BGfjQ&#10;zA0fmVjjI0tH/MOtI2wzBiJs/h60rdsBs/4N+GdUH/gXDiR0V+H3K6fw29e78ODkNvx+YgtVlSir&#10;RbhzYA0u7Ziv4PXN5jpcIsCufjoPV7fOx6VNc/D9+lk4urASu2uG46ul03F2VR2+XduAr5fU4Nj8&#10;KkKrEofnTMT+unH4bPoofD5jDHZVafBq6J5EQBFaBJSEwKo2X4DFkDvyZEdiam40qgipSRnhqGCM&#10;Tw/HmNRgjMkIQYXcoDUzHMOTgjA0Pkgl3vuGd0Gv0E4oDpWB0u2Q2bkVFZYbYlsx/NwR1tIZ3dwd&#10;NHC5OqEDodXWwQZt7K3Rxs6a4LKED5WXjxUtIzuLp5zxbWgz+HyHkAgUDRmPHqNnIHvodMJnFq0S&#10;IcPOLOUL6QIVQillONURwZVD1ZFJ9ZVJkElkj1mIXFqq/PFLVZtFFSZqRkGJoBBVJusyxZqp4HvL&#10;cwRXZvlcvp4w4/ps+TtUMamEgYBKQiAlSk6S92IVO+eNUlcXo+VCAUGjWc95VEja9qLi5O+9a0Xz&#10;qZDyxvMzMvSt5LC6VyxB6aTlqi0mvIoJVIFY9wmMictQSEtYMGFZ4/dthDJBlkYFmTpsNlUYj0kC&#10;vmBUHXqOq0f3UdVI7d4f3p1D8K8WZvhQSiNszVXy3pigkok5ZRJBM6opazsdHJwEXJqT+rhpUzRt&#10;LnCTkSkySaCBmjtM5gwT8IjSkjBnqOlsJLheg9DbZPwbpSVQklam61E3ESEzuCwq7d08l86ewb8l&#10;25tIzotW0Vzm2jPhsoxVNDG22qUjuMzY4YxlBlNCxlhgZUxvKeASm0hI6cFlKuAieCwEWo2KSyyj&#10;spECLpJZvqQBbaIoLX1I8am+lkvC0tIBToSWB1WXl1cbtSw3j3VkCNBs7Vzh6OKJ1u07IzYhHYFh&#10;cfBu1wUerf3RrmsEuvcbjuGjJmDDyuW48tUh7NuyFsuXL8Puo8dx78VLlQ+Tcoa3sNLAJI9V8LEM&#10;lH7B5aeqPouKi/HzS4GWLANf37qHupUbaBGnog/BNaJmNsY2LMPIusXoXzULfSfVoWT4JASld4ex&#10;SzuCywEfmVqjCSH8YbtwdGRH63/0RwQuPgj/ut1IXbofpfWrsOrTTfjph1NUivvw4NQO/HJkA77b&#10;Ogc39y3DT4fW4uruRbgo1nDjdHy3pQ4/bJyNi5/OweUt83Dp07m4sK4eB2aPw/FFU3F6+Ux8vawG&#10;Xy2ZhuMLqxS0vpxFtcXYPXUYtkwaiA1j+mDtiDIsG1CoyiHEGlZTRVVSNU1I7IZJaSGoopoqTwjE&#10;BK4rTw7BiPhuGBbXTV0dFFXVP64LBsQHoF9MAHpHdkFPgqokqAMKurZBXic/pPn7ILWjD5I7eiPa&#10;1w3RtIfRfi0R5uuBYC8XlZDv5EJwUXGJ2mrnaIt2TrZq2Yeqy8eGALOygqulDnZWOnj4+CCtuDf6&#10;TWDHK2dH576URHkmO6UoIWWjJKhAkqXjElzZVFgSueOXoKBiGaEkiezF6nEuFUweO76AS5RW5hiC&#10;ja0+tPUEGUOS3wIw+VsCrhwpGpU8E0ElEBJgvWsTA4vGok3aYITKHPaNVxrFWsq2otAEbgKtHP6d&#10;XEmsj5uvQCXgKqhYrEIPsQJGj8pl6D6JgCKwigVik1eo6FFJmE1ehiI+Xzp1FUqqVvC9FvLzaCow&#10;i581j48FilnlhC1tZcGomeg1cQ6GVi3gybcWXeNyYcL+9d77TfDv5lRcVtYwsbGGkUCMSszO2Qae&#10;3q5KfTVrJjdxboFmcjHOlH3bmmKFQBFI6e2hmo/LjqyQotJGBSWht4ii0PSJeVFfKqEvcBJbKfON&#10;MdS0U46EpkxZLVX33E6KXAVcos6MZLwibaKJqaa2TGSsos7EepeNzhFWZoSXsaUCk5lKrvNFMgGZ&#10;DLeQx1Ln9Q64dLSUZsaynmEm4BLFRfrqzGBkRrXFbTVISd5MwPUWWhKiuNzdfRW0PD3bwNXFW90j&#10;TwOXB+yovuwcHdC2oz/CY+IQEkXV1aETXLz9YGzlAFs3b8TnlWHGvPk4e/YErt24iJ+e/PGm9uoR&#10;rZ66KkgIyWMJUVUCqMd4raD1XILrRJHJ8w/4+FcqMLGIxy5dxSxazGHVM9F3fBVGTG3AyOlzMGrG&#10;Igyn6uozcSbVVg3Se/SFpWdbfGDugg9MbGFo44QWrt74d4dweNBaDDj+E6p/AqrvAYt+BlZduIcN&#10;e/bg+pmDuH/2AH47tZ12cT1t4TwFrV+PbcC1PUuouObg/KYZ+ObTmQpcP2yajUub5+IHAuy7DbNx&#10;ekUtTiyexpiOU2xFcZ1YUIUD9eOxd/po7JxCaE0cgPXlvQitXoRWMeaWZqOhJEMl3admxWBKeiQm&#10;pYRhYlo4xqWGYmxKCEYSXsMTqKjigjAkLhgDogPRJ7IzeoR1QFG3tigMbIviYC4TWnK1ML9rW+R1&#10;aYt0fz+kd2qD9K7tkdSxNWLbt0JUWx+EEFxdPcQmOsDfWYsOzvbo6CIh6sua4DJHS0LL184BLpaW&#10;cHNyRXhsInoNr6A9r0ePRouUNZZKYjyBw86ZRQBk0aJnsWNnEko5lVTcXM6poLoitPImrUC2wIrK&#10;RdpswksgJiooT0DG91Sw4vtIm89t8icK2KjAqLbSxc4RlKK25CqfgEuS46p0olFpCZjkSmLb9MHo&#10;kDUckb0nNwJLEvcCOLkaKTktKjf+DYmiiUtRTPAIrARUhROXKBDJuu5TVqBkssBpBcqmrUFp9Sr0&#10;mLISpYyeElNXowdh1Z0A61G9EsVcziPwBORiNUXVCXAz+B1yJy5CYdUS9KlZgfJ5mzFj7X40rDuA&#10;hjWfo2rWKqTk96Y988B7//oA/ySgPjKhCrI3h2NLB3i39qCwMEFTWsXmBFcLuUBnToEi93MQJUR7&#10;aEqomEvbCC698lIwkyp5gkoApAeYXmmJEpMrjpIj07maqnnyBFyWBJlAS7ZV9lLeQ+ykqDNrhuS5&#10;aGtFbZmatSC4TK122cg9EXU2sDCzovUjuKigJPmu1WSZQObp0g8J0opV31bZG8ky1ZQUmspdsOWm&#10;sjIm0cjYilAjzQlDNcD6jfKS0gsLmFvaEkxucHb1hSstoZtnO7jS5rm4+/Ax1RdthYuPO1p1bIfO&#10;4SHwZ0ipg3PH9kjr3QtTFy/GnhPncfX+L3jw+qVSUWLtfiKofiWcJFclVe8Cp5d8rIXMofWXChmH&#10;KPCS5LuoKwHcfcl5cfnyb0+w4NPPMLiqDv0rqtnWYkztPIyqIbhqFmDEtPlqDFnJiMnoHJtBWLmh&#10;mYkNDMyt+QN4wMirLcyCU5A0fQ3q7r1C7U/PUbjtIkbtu4Z5B7/DnFXrcOmrw3j87RH8cZqK69hG&#10;nN1Qj58JsAfHN+PWvhW4tnMRftg8B99umoWLmwVajC1UXVRml7cSYJsa8NXyKTiyoAInFk0htCpx&#10;bO4kHJhZjn01I7Gtoj82j++txi2uHlaEBX3SqbaSVMwslCR8PKblxKA6M5LgCsPY5GCMI7hGJwZh&#10;REIwhsUHYwijX0QXlAa3R0loR3QP74yikI7IpSUspOIqDumM/GB/5HTzR1a3DoyODH8k+bdBTBsf&#10;RLX2RnBLNwS4OhJc9ujkZo8ubLsQXp1dnOHv6IzW9vbwtrWBt7U9vAh9Z1sntGkfiPx+o9C7YhaK&#10;xjUoy9SdHbpgEhVJJQEziXBih8+bsgy5VcuRSRjksBPnT17J9VzHyOG6LCqWHG6XRShlUImlj6b6&#10;GVPH92GnnrQYhRW0aARXHqFYOE4UD9WXAJGKRXJemhUV+6gpPM1OilrTFFvikHpE9Z2KzvnltInV&#10;tI+Sy6L6o2WTSB/B9yDgRGkJoAr4PQr5uVTwO5QQQD0JoN41q9GregX6TluJPtNXU0lRZfFx7+lr&#10;0Z2tAKq7QGzqGpRQaRVzuwJCLmvcPL7HUkxc8wWmbTyEqYTTmIXb0LOW205bgQENGzB++R7UbjiC&#10;Ffu+xaIdZ7Fk+1lsP3INu09ew4wlW5GU1xdOLdvjIwNTfERlZUdV7O3bElYWct9UmUy0BYPAMBcL&#10;R7tIuFm7WNEqym39jGFiS3dGGMksraK4JEylDsueEON6U0LIREIKSSV/JWrLgSqL2yuLKNZSFBpb&#10;NU01l1X+S8AlQGwEniTo31TOi+Ky1FnusrTghxDrR1CZmxNcZjq2hAtD4CQTBf43uARYGrT0qkry&#10;WRqU5C4/tJ2ElpGRDUNa7QayErKNGeFmqrNWw3yc3FrBxbM9XFp2gKt3ezh6+cKaB7qZkxU+MDPE&#10;Pw2bwbVDOyT3KMGgyZOw8cAX+PnF8/9SShQ0uE0V9RPjFwJIcld/CqgEWoxXXJb/qTowtq8awaVm&#10;eOC6nwk5fU7rh/sPseHAcYybtRR9KqZj1PRZKJ85D+Uz5mPszAUYPX0hhk5mZxpeiajcXrD26cSz&#10;lS0+NuCPam0HWw9fGPr4wzYmH3lzN6L/51fgV7EOlvlj4de9HGnDJmH+8uW4991XeHxhP/48twu/&#10;n9pCddWA77bNxf3Dn+CnA6txa89SZQ3FIl7dPhfXdkjMw41d81Ur677bOAMnl1Xi8LzxODS7HEek&#10;bShXg653Te6PDaO7Y+VAGcaTioYeksuSq4jRqMnVYkpmFCanh2NCo9oqTwrCGIJrJIGlgSsEA6m4&#10;eod3Qg9Cq1jmgye4CgitotBOBFhHQqsDMgmr9MB2yGCkd+2ABKotZRMJrWAPFwS5OyPA3Qld3B1V&#10;rivY1Y2tO9WXG9q6usOHCsuRwNJRSdt7+qJrUiZKJ9VSgcxBSfVClE1fhZ5UDgUT5yl4FVctVUn0&#10;vElUK+zA0okLGfl8LOsL2Ip66sFOPmD2ZgyeuxXDF+5E+bIdGDJvPUqmLKbKEfVDxVNBiBFwhUp1&#10;0WpSBWUKuCRpT1BJpI+eg1SqrzQFsvlUNpLo1yKyjwzmrlYQk1DgGi4xWykuUVsatPg3+JkyJvD9&#10;xs9FPuHUc8Ya9Kpdif6z1qJ//RpCazk/F5+bJMpyFr+7fEdawbENSBpDmzp2NlImUP1N5ftMoeqs&#10;mo+SaVRV9Sv5PddixIINGLVoE4bM34SBc9djxOKtmL//AtaevI75n53BjE+PYPLqfZj+yREs2n0e&#10;yyV2nca8Tz5H71FT0CU6Fc6tOsHc1hkfNjXAR00JLSNjNDGSglYDGFkRNgIuVwodFxuqLwoVOxOu&#10;E2hpUzYLeORmHmZOJmpaapki3Yjgenduelmv8mON1lLlxhpbCWU5qdy0qW20hL5WOa+BS1XOW1pa&#10;7rLQ6Wj/+AH08DITuOgr6TVlpQeWgpbUer0Bl2YF9XksDVwEFWFlaKgPGWAtd8JujEbFZSuKizbR&#10;mdCy92qHppYO+F9azubOhFpbD4TnZaBvxVgs3bYVZ3+8hZ9fvVQ5KbF8Yul+fkVYvfqL4PkLP/71&#10;Cnf+eqmS7vr8lagtqVeV10jOSxSXKC+Bl6x/zNcJrH4huER1SfnDlsNfYWz9QvSdMB3Dp85FRd18&#10;jJ8xF2Onz8W46fMwZuo8DBhbi8zSYWgfmgJDyu0PDeU+kjJDhSdsqB51HaPQNDgbDqWTYNW9Gg7d&#10;p8ArbyTcIlLQY/BQnDnxJV7cOoc/zu7GH2e24c/zO3H30BqCaw5+Pboevxxah7ufr8ANqq7rOxbi&#10;1u5FuLmb7Z5FKmT59t4lqr24uQEX1tXi6ILx+HzmcOyfOQKfTRuM7RP7YO3IQiwfkIkGucu03Ea/&#10;OI5KKwZTsyNQnRVBcEVqiovwGpcWSnAFY7RYxbhADI4OILQC0C+yK/oQWr24LPNn9YjsghKqsGKu&#10;KwjphMKwLsju1gmZtI6pXVojntCK8PFEpK8nQjxdEUxohRJgIV5c9nBFiIcH13uhm0dLdHTzQjsf&#10;P/h6efPAdYWptx9cg0MR138w8itrkD1xOm1fPQG2AH1rl2MIO/jIeRsxeiFh1LAWvWpW0kpRxVQu&#10;IKjmq+hZsxx9Zq7BoDkbMWndfkzbcgx1u77G6pM3se/SQ6w5fBGjF2xBUQXt1Ph5KJacESOXYMkj&#10;YARcAi2Bl345jeBKoQ1LpXrSgytpqJQmNCC81xSE9qRF5GN5TqxhWiOwsvlayWkVEpA9qmkRJy9C&#10;SvkMJI6ZjsxJs1EyfQmK+d2KpsxDr5lLCJ/VKKWiL6meh771yzFs4UbUbDuEqi370X/BJhVls9cg&#10;afwMJIybjozKWcitbKCqnElY16FoEl1AVT1t5iIquQXoOW0B+vF9hs5fh57TF1OtUaFVz0GWQJh2&#10;Np8wzKcK7T9tGcYReuVz16FP1TxEF/SDe7tg/M8Hhnjvvffw3r//g/epxgyouEwdLWDpakN1ZEVI&#10;WdA2khdUTzqZbdhFm2paLKSATH9jGnVLtcaQx3pwKUA1Aks95rL+6qQF3+MtuDTFJYOs5eY4JhYG&#10;eI/WcJeluQ46AdYbcJlr0NLbPwUwgZQk3GkdSWFNdWnQEiX1Fly0iFRcJlRaxhJUXsaEmBltlM6C&#10;lDbnMq2k3LLf1d2XfroLpacvPrSgZQiNwrD6Wqw9/DkOXvoGt54/U0CREGUltu4XAudXWroHBNcv&#10;bO9SOv3EdfcIoztEkoBLZiUVKKkiewm+TmClgasxuF62k0S8wEuS90cv3cC0JWvQe9wUDKisp9Ja&#10;hIkz56OybiEmEFpjp87GELGIAyYgICYHDi27oomZHQwYVlJQ694KVl4d0Cq1FwZvPoKqCz+h7fDF&#10;0MX2R0Sf8eg+dBR2bl2PR9e/xuPvv8CTszvx6MwW/HJiPX7YORc3Pl+Khyc34vfjn+D+oVWE11IF&#10;qNv7luDOvqV8vEyLL7T4ce9iFfe47ipt5FdLJuLo3HKCawA+Hd+d4MrF0n6pmFNKa0hwTc+PwpSs&#10;MAWtaVRc1dlRBFcUKjMijT/6ZwAA+5lJREFUMV6mU6biGhkfgKExARgQ2Zk2sZOyijInfG+uK40K&#10;ILi6ojujKMwfecEdCbAAZAb6Iy2gLeI7eCOqlcyt5Yxwb/dGgHlxXUtE0uZHtGyJUAIr2NUbnd28&#10;0dbdB34+beDdqg1sfNvA0j8AXfOK2MGpdJeuxZzPDmLTyW/xxbc38fWPv+Lyw6e4/MdLHLhyH+sO&#10;f491R37AhhPXsO7EFSz8/BwWfH4Wyw//gCUHv8Uqrtt0/jbWnb6BNaeuYdv397H73D0s2HIS02it&#10;Rs3fwk6+mLZyAXInE1hTlhKUfEzlJUn8vIrFBBctYTnVl1JekvcS+yjlEwQUrWDi4Po34IqSMoRh&#10;WsGqJMpz+dpCqqXCSQtQTHVXNm0p1dA2jFu+Q0G4uGouBjaswMTV2zBz8xfYwO954s59nL73Cw5c&#10;vI3PL97D4Zu/4joP3ps8Ps89fIUTP7/A6uM/oHLdbtTvPIC5ew7zdedx9PqPOMY4fPkmDnxzDQe/&#10;uYlTV+/gxLWfuO42DvxwHUv3HsO6Y+dw5Mef8dn5a2jY+AVGzlqNYXWrUD5/IypX7ED1WtpKrq/b&#10;9AWqVmxHweip6BidDAuekP9tQFj84z3C7B9UTgIoHcFFbjjqlGUU+Ki7EjEkfyX3htQ5mWp28m/g&#10;0m4Z+N/gejdEiYlVlKmbTa1kZgh9FT0BZk01Z20i4DLdZaWzgI2FJX0tgxCTK4ZS+a6mtyGoZFly&#10;XdqsEVyWdbL8xjqaqUHYAjG5I7apmQ0hRqUl+S0jqjeGzswaluZ20JnbQqdzgKGF3F3HBcbuHnDq&#10;HIBek6bhyNXrKrkuIZD6mfELQwOLKCntap8oqoeM3wgjsXgyPEdUl0BIrJ+8VrbXv0bZRobKbRF4&#10;Ai0JeR9RW5LXuvHoKeat344+5ZMxYPw0VMxagkkNSzC5YQEmzlqIylnLMHxSPUr6j0O3KKopAsrE&#10;1h3vy528rR3gwA7p3Kot3AIikF05H3O/e4SZV//EgC0XYBCYB4v2IRgxfiyunT+Mv26dwuMzO/Cc&#10;4HrK9u7nK3FmTQ0enfwUT77aiofHN+LBkU/wy5dr8POXq/DTwZX4+eAq3OfyLwdX4zeqs5+/WIGf&#10;Pl/Odjl+pbV8eHAt7u5ejIsb6nBqUQW2V/bGqmE5mFUSg5rsUFSld8Ok5C6YnBKA6owQFVXpwahM&#10;CURFciAmpQUzQjEuWfJcIRgaF4IB0cFUXaGqLSOsetAedg/rpNRWHhVWeqfWyAhoj7SutPIdfZHY&#10;zhvxbb0R19oLMa29EdvGF/HtWiGubSvE+LVFqJePsohdXV3R0d0Ffh5uaOnNk1cbfzh1DIZLeCKK&#10;K6ox+7PPcfr3R+pWb/J7ywRD0srju4xv2Im/efiS8Rpf//oSR+78icM//oljPz3n8lPsu/wbPrv0&#10;AHsu/Yqt5+8w7uIT2qUZm45i3JLdVG3bMGL+dgxo2IjCyUuROX4+0sfNQ47YT9rQXFpNgViOJL7l&#10;osAYhtRPjaFto9oScGXysQzeDiwep9VwDZKhRnXIlposqrV8qQkj/HpMXU6ruwL9G1Zj8eFz+P7p&#10;axy5+Qt2nr2Ko1d+wpk7D/HdL8/U6A05DtVxzw5wm3GDZ+tb/PLXnwM/PH6Fo7f5nb77Ed/+/lQd&#10;57I/9DnaH7md9AVxI5JCkZO1vN+Pj1/jzp8v8eOfdCc89n/iE7+wvUcbcvG3F7j04Dmu/vEC12hR&#10;btKiXHvyEhcf/4UL7ByX+RkuP3mB49dvY8MXBzGkohLtuoXif5s2xYcy0SMto7mDKC4BEKGj7kqk&#10;KS25sa1OLKQdQWUrua63Ya7gJapMA9e78JJlleNiyMSDquZLTRUt+S6+nmEu4DIluERx2VlawcHa&#10;BnYEiiUVl5Q5yNQ2anobgVZjq0KW33ks1lFmOjViJ5bEvAlVlRHDgJZQasPMjS1gYUx5qXNSUzYb&#10;mNrjf/n6/7hYoUNaCup37MLNl6KWuGMViLRc1T0uq9IEBZ/G0gWukx9KwCVlDvLDqR+cjyUeUIVJ&#10;YanEfQEbn5Pt9ZZRWvlh5X0EbPL6azwQNu4/QUu4gIpqOibOWIiq+qWYQnBNrJuDihnzUFG7GN2p&#10;tEKic+HlFwgHWlxDKwc0N+X3s3OAE9WEU+vWcKdqTK9owMQDV1C84RzqLjxCweyNMG0biJLepTh7&#10;aDv+/P4Anp3fBXz3OZ5/vRO3dtH2Mf7i42df78DjE1vw6Nin+P3IJsYG/E5F9vtxSdxTrR1j0Eo+&#10;2L8Kv32xEr9+QZh9Tqjt09pfPl/NdWsIsaW4vnUBLqyqwVfzK7B/6hBsHFGExb2SUV8QgSpCrCKu&#10;AyriO2JCfDuMDvfGiJCWGB7qh+ER7TAipguG0xoOjaRtjAhAXyqvXqGd0VNuix/sr5LyGZ3bElwd&#10;kBHYHlld2iKrs9RxteN6gkxuMdahjQJXbJtWiPZtjVB3b1pHd3Rxc0QnWsc23GcyjVH7TiFwDYhF&#10;aNlQ1G3fja/u39dyj4yf+BuKipa4wh/wzK/PcPTWAxy/9xBnf39OwL3EiV9e4OCPf2DPxZ9pB3/F&#10;oVtPGE/xxZVHKjafvY0Fe85i4tqDGLFoNwbO3oxBc7diyPxtqFhzAMMW7EBR5VKkljfwtyN0ptA+&#10;Vq+iWlqGHEnwj6P6UnVgS5AuiXkpYqUSix1UgyC53+LAGqRQaSUNl6p22jeqszxunzduGS3iavSu&#10;W4sB81ejdu8BXHj6FDcIjsuExa0/X+HW45e4S2DIsSwn4Dtc/vWZXFzi8c/lmzxYv//jNXZ/dwuf&#10;nPqOgH6AS09e49rTV7jO566q9jUuPniJa3zPm09eEUp0ETy+f2Nc4z769u4jfH//CW4QTpcI+6u/&#10;v8YN2o0rtBnS3iEYrzx4he9/+hMX7z/Dt7++wlnGqR8f4czth7hGgMrvwbfDnT+eYtKM+WhhbIV/&#10;fdwUZnJfUrlfqVxNdKCNEytoSwBZGTIIH2sJLtsQOHwsYWFLcAmcGsEl1lK7Ca5AjNbSvoWaqlo/&#10;DEgbqM3XNILLzNpYG/IjisvW0hL2BJe9lTVsdJZURxbKOgrAVK1WI7wkpAxCQirqZdyiNguEKC9t&#10;llNjqi4THe2iTtSXFe2hFLTZ8o86wcjWBf9jYIbmru4oHF+Bz3+4pIB1lWeC70j3n1+LAtLUkvyY&#10;sizQesb2Jdc9aQSOxGOuk/IGfZmDtGIR1dxZbAVkYjHljK1XWQIveQ9ZL/HT89fYcfwbTKhfhKGV&#10;M1AxcyGmzV1JWC3EZK6bNLMB02YvwaBRUxEWW4BW7aLg4RvIndoSppYusLF2hatLS/jItNOt28HF&#10;vyu8E/PQc+E2VB69g0Hbv0WPxXuQN74GKzZtwI3vT+DJxcN4cn43np7bjZfn9uDHPUtxjwASkL3i&#10;uuend+DpV9vw58mteHxyC/44tYlqbCMendqIx1Rjf8jVR6qsXz5fwViJ3/avUdCS9tEhQu7Ldfjj&#10;8Aa8OLUdzwjBJ0c349f96/Dz3lW4smkuLqyuxcmFldg/cxT2ThuKXZV9sXl0IdYOzsbC0jjUZgVj&#10;cnJnjItui/Ex7VCREICRccEYEtMNA6MC0Te8q5oQsDjEHyWhXVDANj+I1jFQpmLuiEyqsPSuHZHS&#10;qT3i2vkhys8bkd60jN5iF33RzcMP/i1bw69VJ/h1CoVvtyh0yC5B1ba9OP/wseokcuKSjnwfVAxs&#10;b9Dff0slcOr+nzjCzrT/xgPs/P4e9lz5DYfuPWc8o9p6QlXyHCd/foUD1x/j8ysPsfXcHcz/7DSm&#10;rf8SE5Z/hnHL9mLCin0oX0zltWA7Zu34GvM+O4+pG4+gYvUX6DtzvUruF09egeIpK6nIllOBLUP6&#10;+MVIH0slNm4JMsctIsDmqWLTALm7NQGWPKIeKSPrqMoaCLh5KJi4DN0JrZ6169B71ifoO28VJu/c&#10;i8P3f1UXk+43hrgJOXne4zF7nQfnNR6sd7ksJ+0rPPC/vvcHdn9zHZ9fusvv/xLfEWI/UBVdef4K&#10;Vwm4Gzx+bxFUArJLD57i6sMXVGoavCStcosK7yq3v0pI3uD21yUIvptUYFeoWiXucN01vu4MoXj+&#10;zu/4jrATVfv1z09w5t5jXPz9FW7zTC9KkHxT/Wz5mh0EiDM+MmxO5cX+LUpJ6q4ESHIfU4LmTQi0&#10;GDL2UE1tI1PdiOJykqJVUVtayH0kpTWTqZslOc94W3kv6kuC8LIiuHQ6DVw2FhZUXLZwtLYjvGxg&#10;bSkKyVKVR6gSCbGOBhqodHysI9RkWmdjQ3pX2kYpXjWm+pA8lgWtkznfx5TvYcbHss7SzhktuP5f&#10;BJpjQADGL1/FHf9cSf/Tf7zEBULrHpelLEEU1mOqLgHOcwKJvyMPX83uCWxERUnJg1wVFGDJdlJE&#10;KiGQE2soy3LlURSWAEtyXdLKtqoglSFK7eCFK5i1agvKqbZGTKmnJVyCyjpaRFFcsxajdu4iTJu1&#10;CNlFg+HbJhLt/OPg5tkZRlSNltYu8LD1RRuP9ujk1xHtqR7aBoSgW15P9F20EWUrd6PjqAWwSB2M&#10;zgX9MH/Vanx/+iCeXDmJh2f24Pk3B/DXt/txbfsC/Lx/Nf66sFeBSw+vZwIvWsfHX32Kx1+LjfwU&#10;f57ajCeEl1hDDVwruLxOwerBgbX4jSHLDw9+QohtwOMjtJ2HP6X13MrX78LTr3fj0fFtVHU78OrC&#10;F1R5X+L1D4eAmycpAw7z7+3E/S/W4vSCyVgzKAd1ueGoSqXNTI3EhORQlCeEKIANiApAf6qx/tHd&#10;0FOmYqYSKwjuhJxAfw1cAf5I7dIBCR1aK9sY0d4D4R29EdKmLYLaB6Fz52h4dAiHWZtAOEUno7hh&#10;EU4+fqo6s7oyrE5gWse+9pqd6OFTnPzpKQ5RWX158yGOUxkc+fkF9t74A9sv/qpyWPsu/4KDNx/j&#10;xE8vqche4djdV1hz9BKq1+3HrG0n0bD9JGo2HETtxkOYufkIajcdwtL932DtsStYefgitpy+hyV7&#10;f6CN3IGCCbSQUshJiOVUr0Ra5XKqsWXIn6DVhaWNkiuKU9BNbs3fd4qaNidlxEyCbY56ndSSFVWv&#10;RVHNGpTWr0XPuSswbusO7LtzF3f4neS4v/GS0KGqusUD8xIB8z0t3ffPqJx4wF/hurO0cfuv3MOh&#10;a7/gW4LkChXWd+wrP7Df3OA+usXt7vKYFmUqsLv+6JlSXQKruzzwxb0I2K7xb1wmeK5y3Y/sF7ee&#10;ElZc9yPX3WZ7j3+Luww3Cbxrj2gdqeAuEYy3qQzl97hNoF6ndbx2/xVOX3qEc5d+xy/sQPXz1tBx&#10;WKCZWQtYu+tg424GSzexewIsqZynWrKlimKrB5dYPjWMR8BESMkdu/Xgsmq8Ca4ATW8VJTmvt4oq&#10;MW9J3lgaCbgsd1lbWFJx0SraUHGxtbXkh7C2ggUtpKrpkgS9WEIFKqotmYJZ8luEmKgumXxQWUVj&#10;c1hY2sLSxpHy0B46Lptb2FEyOqqbX/5bZ4N2Kemo37Obcvk1bnOnfEv6X5Gdx2WB0QP+IJpPF1Bp&#10;SXUtwa6BSFTW743baeDSikglxALK1USxhnqlxrdWIcN6nhKGAjo5o8s219kZZq/bjoETaQ9nL8W0&#10;hatpDRcqKTxVHs9dhhnzV2HclDmISiqBX4dIRhh/DC+0MLNXA8M9HFuhtUcHBLTtik7tOiMwKoZ2&#10;YTym7Pka2fO3I6pmM9r0m4522X3Rd8w47Nm+Hg8vn8DvZ3bj2YU9eHJqK65smUswbefOoOI6u6cR&#10;YAQbbeOffP7J11RNDFlWceJTQukTKiyxhavx8MtP8DuB9WA/oXVAbOQatU5U1xOC69FhWs8jhNXx&#10;Hfx7u/DsNN//wgHg0lFK3RM8ur/ikX9eizsXGGwvHuW2u/Ht2llYNawYU9OjUJUSjsqUCIxLDMPI&#10;2FAMjg7GgNhg9I4KQo+IIHQPDURRty7ID+iE7C7+SO/UgXaxLeLat0F4Z28EdW2NTp26omNQAtpG&#10;5cG2awKMAiIRM3ESdty+rTq0HBO3pUPyB71OVXDh4TMc++1P7L/zCIfuPMXBO8+w5du7WPv1dey8&#10;/Bs+v/WnigN87tDdP/HZld+x5fxdfEqlteHMLczfdwZjl+3A9M2HsfCLc1hy4Bss+fIbzNt7GosP&#10;XMCaE4TW0Yv4hO/32Q8PsP3cfVTRPvapXYOiyUtUGULS+HnInraCAJOSCwHXItrCekQPmEqbOBWx&#10;g2sQN4TgGj2TFpKqa1wDcioWElwr0H3GGvScvQ79l2xC5c5D+PzOb+pYl+95iSfrq4TVTaqYKy9e&#10;4xsqqm+oji5zWeB1+pc/cfb+Yyol/kQSBM0NQuXa85f4kf1HVNltwk9yV5Lvvcflq4+f4Ue+nwDt&#10;No/5awTXdzzOL3AfSp7sOuF1g+D6kX/jRwJJwHmDakwU2NU/CEeCT6k4vudtdrzbL2lnRa2xw3x/&#10;9ykOnL6FDbvPYM+Xl3HyAh3FqEn40JCKyM4Mnn7OcGlpCWtngspebuxBCNmRH5LnksS8quUikOwJ&#10;LVpBGTpkLXfxJrBsGNLKOq0UgsHXiNrSF6G+m6R/z1JntctWLCJBJWGr0xFcZrC1sYDO3ASm6mYF&#10;pKJYRzMLPqYdNJaqedrDxgkF5eqjmtqZ8FKKy4pqRIIKy8zaEQZWDvgHoeYWGoHZe/aoqyTy412V&#10;Mw53rpxVBSYCJD2MBEJvikYZejiJmpJ4QggJfGRbeV4UmagrsYHK33OdPC/wEljJcJ7f+Br5gWXd&#10;L5TH2499i8p5hBUhVbNoDarmLEM1VdZUWsSp9QuotlZi8gzahd7l8A9Ohm/HUDh6tYWxlQtMLRxh&#10;7+IJT5/WaEO11aVDIAI7d0N8VjotyQqsu/o7Kg79hnU8qhZe+Ampo2dhWHU9du7ahl8vf43fz+3F&#10;k7M7aBFX4saOxfjr4pfKKr48K4prD16d/wwvTu+iAqLq+lpiO+2jxDY8FftIKImyUurqANUVQfXo&#10;S0KRy7/TFsryk8Mb8ezYZjw/thPPj+7Ay1N78FKgdY5K6/uDVFhH+CMcx1/XCa9rJ/GXxHVC7Oop&#10;9hIGAfbXja/xK19/tG4SFnbPwPT0WExNjaV9jMaw6DAMiA9H/8Qo9IqORFlYKHp0C0RpAAHWNZDw&#10;CkByl66ID+iCUIIsMDAI/iHxaBOTB7vQTHxExeVZUIyaw1+qY0IslEyYfZ3HxbnfnuPw7T+w6dt7&#10;WPzVVaw6dwt7rj3CkfuvcZDyYOdlQubifaW2Npy7jT3c34fuvcD+W0+x5ZufsIiAmrHtKOp3nsQK&#10;gkli9me0hQTZymOXsfHsbaw5eU0tr6AqW8FWADZv91eYuv4Lvu445n1xFnU7T6Gsfg3SJ1BJTVyg&#10;Evb5E5equq6QXhMR1qcCUQOrCC+qrsFVXF9DqzkHPaYuQp+6lejTsBZls9ZgyKKtmLrzaxyk9ZPv&#10;eZMqR6AlkBCYXGac50n8ex7Al1W8xuVHr9RFJ4GTJM7v8kAXy3aHr9FfkLpHuEgrOUBRR5Lkv83l&#10;uwwB1w2+77e/PsH5n2n5qNqussNcfvwC1569UoC7yedvsmMJGK/y796gJfmRfUOUmOS+pCj7R8Ly&#10;2594Arl0H+s/P4361Xswc/kubPnyPA6fvYbeQ8egBbmhszKFk6MOdg6ElT2dmgMFjwOFDq2jSsjb&#10;EkC0k0pdUZXJjW1snE1gJ3fc8rCAvQzelhmMBWpqgLVecWn3cJRWblVmat1MA5cdLaKDjTXsrPhi&#10;Kx0cbQkxO2tYWohNJIzMdLSO1pp9FNtH5aTjelFbaiZUqesyNGNrTmDZKcVlbesEK3sXNOfj/yX0&#10;nAIDKdnX0Y+/UFbvLnfqjwSM5C/kRxCLKHkpUVRi5wRGqmyhMd5CS4ORhB5c8hz3rwYuLktpg4BL&#10;rIZsIyF5BFknrZRSHLxwE9UL12PcTCqrxeswc/EnVFnLUDN7CWoalmJmwxLMmL0CQ8fWIiKhAP7d&#10;EuDp25lqy0PNJWbjIDO1+qJ1m/YI7Ehote2C6KBg9OtXht1ffY2v6WnXXgaWXf8LQzacRvTAGara&#10;ft26T3Dvm9N4dPYgHhEkdyWZfng9T7mHaRv30SLuVICS9sWZXVq+6zSBxZDE/TMC7BlVl1hAyWeJ&#10;Jfzj4IY3IcDSoLWJ0NqCFye24TX/zuuv9uKvs59TzdGe0qKC9vCvK1Rc107gL1FdVxpbiWun8Nfl&#10;Y4Qpnye4cOsMXvN136+Zi7VDSzEzLxETkyIxNiFK3QhjaEI4+sWEE1wh6B4cjOLAUBQGRSAjKBIJ&#10;geGI5LJ/YCzaBCWhW0p3tE8tQdM2wTALiUXm1Brs++muOpHd4u8rVuYabcq5X57ixJ3H+OLGQ2xl&#10;h1lLcC0+9B3mfn5GtVu//wlneaAc+/U19t18gm0//IJVx69i7alrClwbz/6IxVRW1RsPYPqWw1h+&#10;5CJWi7o6dknBSpbXUz3oY91XN9RzosSkrEIU2/Gf/8LXtEQ7vv8NIxfuQO74+SislEHOy9Qg6mi5&#10;eeygqUgcMg0JQ6qROGwasmgVi6oWo3TacvStW41+c9ah77xPMHjJp6jZfRxHf3mkbOLFPwkPsWw8&#10;md7kwXuZB/F3on547P5A5XWe3/8uoSQXJ65zfwjgfuZ20lfuUW2p+kU+J2rr3qvXuPPiFe5QHQm4&#10;ZPSIPHeP7/0jAXnx0VN8T3hdeficVpKqSoDJznKbf0ts6i12sJuM67SY16i8rrETyVXGawTZXa6/&#10;xc54/MYDbDz0LVbsOYGpi7ehYvYnmLt+L3Yf/xZHL1zGkLEVaGEiEyoYwsbWmirJjMpKKu1NYUF4&#10;WcpUOFRQMoxHEu8Cp3fBJdCSVh5bE2yWKk+mz2+9nVVC3TjDqqkUoAq4RHFZw4lW0ZkAc7SzhI2N&#10;DhY6/nHaRUudqC8drCysaSHtqcYIJtpLc7GLqlyCrZRCmFrCis8LtFQ4ueFDvndTLw/kTJqA7x//&#10;oXJLMvuCJCPlzCNnC/kxJJEu0NGgJYn4xlYec1ngpCXgNbUlObA34OLzYicFdnrFJXBUZRSq1eyh&#10;LEvC8uil25i5cheGTZmPyoYVmEbVNZWwmkq1NX3WEsyZvxpzqLaqqueioHQ4AkIS0TkgBl4+/jAx&#10;s4UNgezm4Q1fv3boQBsU0pmKogOtUWQE6msm48K1qzjPD7DiyK9InrEP3j1rEDO4GqVjJmPJsoV0&#10;Y8fwhPD446sd+PnLtQpS+GE/7dtnGrgEToTUc4JLFJiUTag4IzBj+xXt4rFPleqSePQOuCT+PPIp&#10;nh7djGfHt+L5ia14RXC9Irhen9mHv85T2X17iD2HauvKMZ5+j+IV4zVBpdQXQ8HrCpcJrr++J1Cp&#10;zl7z8z3l57m3Zw32Tx+LhqJ02sYYTEyNw2gqroHx0egdEYayyGiUhEQjj8oqLSwFiVEZiI/PRWja&#10;UPhG94ZPfE+0TO2OJh27wSMtF1N27sYV/pbKJkqn5G91i530LKH17e8vcYk//Inf/sIXd59h4/nb&#10;Clxz9p3GaqqwzVRjG879iC/pK0WJbf32J1XDteCL81RcF2gVf8Qu2kkBlSgvWffp+TvYd+0P7CDo&#10;RHEtO/y92k5At/I4ldj5H7H5m3vYSvjtvfgQe757gM++pbo7TQu56oC6SihDd2SOrqg+kxHbvwqJ&#10;tIrZY2ehSNVtLUfp1NXoNX2NKoTtR2gNXboRo9ZuRcOB4/j64RMFrmuEz4+vXiowyUlcckoXCR3J&#10;cZ26+xBXnz5Xx7BMaCm2TXJY6oIFt1d9h+tk+TaBdePJc9q957j59AXVEWFIcSAXueSil/St2wI+&#10;qqwfafl+JJwEVnfYDySHdUNgSYUlcJL2yiMB3St89+AV4fkCx28+wJaTVKPc7wu2HcP6gxdRv24/&#10;Bk9ZgPGzV2HJlgPYd/J7nPzmGop7DUaT5pLrtlIzTchsqTobQsjOBFYMNVsEASS3OLOiHbQRcLlo&#10;4BKlJY/l1maa4tJCTY1Di/kGXOrmsASXlZX1LjtbW9gpYNnC2d4GDtb0qRYWsDCj5yS8BFICLwud&#10;lVJbAjArqjOduQBLJg2UOi9zNc+WnZ0z7J3c+cHcYOXuhQ8dHNEyIR5zv9yvDs5fuLNlp8oPIh5d&#10;X6elt3UCKLGJAqHX3Ia/JeGl5bdEcQmwfv/rFX5/9ULls1QSnq2q05JtuKzqvLj8O9c+ovWQy8Ji&#10;EQVcZ2//ivmbP8eIuuUYU0tL2CD2cBlq561EzaylqGU0zFuF2pmL0avfaIRGZyKQ4GpPm2jn4Akz&#10;fn9nZzd149rWrVsjoGNbRHbtigRapF5pydi5Zil+unsHRy/fR8aYhWjVdwaSpn6C2AEV6D+uEvv3&#10;7cCvF0/g8Xdf4LdTm3Bz9xJ1ZVFKIV6f+wwvBVaitARcBJssvyC8BGAvCa1XEpK4l6uFxzYpO/iY&#10;sHpyaCP+bFx+dvRTxmYFsCeHNuHpsa3cnu/11S7Ci8rrm/3sIbSKFw+reCnxw2G8Jsxe/0Cg/UCl&#10;dZkAu0SofXcILy7sZ3yBV9/yNd8fIxD34NzyWVg2uAem5MZjXFoUxqQmY0hcLAYlJKM0OgHZkSlI&#10;jkxDXGwewqLz4R7SB27Rg2AfXAhdYBKMAiOQWDEJe+/cUScwsTZ6y3Pr6Suc/PGBSkrvvfwz1dV9&#10;7L31WAHqi1uiru4raAl0Zuw4hlm7T2HJ4e+wgfDZcfE31c77/BxmbD+Ght1f45PTN/HphXtYT0DN&#10;23eWtvASt/sV2767T1hdoYU8jYX7L2Adt1t/9haWHvke676+iR3f8G+fvotPT93C9q/ZnriNaRtP&#10;oGzKaiQOqEVQ0QTEy234h81C9pgG5I2fR3CtINzWoKx2HfrP3YhBizZh6IrNKP9kB5ae+R5XqIqU&#10;JeYxKZCW732TiukCVdGFJ6/w9S9P8O1vj7kv6EYIKAGWbC/7RYGIrYBLf8IXIF1//Bw/EvZ3eIb/&#10;kRbw1tOnVGQvVb96yO21E7aATwOZqDF5/R2CS65GXqHCu8a/fZU29PsHL3H25+c48wvbX1/iC+7r&#10;qhVb0b96IUbPXoeFO05gzpZDGEwrPKh6HpXXKjSs3IZNe49hzea9CIlOx3+amKBp8ya0jlRN1oaw&#10;sDaAlSTqqZ50Ai5pJY9Fu2hFcNm4UWlJ6HNdXGdF5WUpSX65Sil5LsJOZl01svwYRkpxWRNcDvYq&#10;GW9NYNnZWtIuWsLBjKrLxBw2tHlWZrSAZlRfKswJLIaFMczMDam2xCoaqdkg5Db79s4yj1YrWHm2&#10;gqGbDz528URB+QSce/D7mzPIPcLkJgF0kwCSOi2xdAItUVsCIn0JgzbCsHGITuNzkqv6na+XQdQa&#10;sP6/7CSD7/uEa2UmCLGg8n73eEb59OB5VMxdhTFzl6BqznJMraM1JLhmzF3NWIW6+WswtX4pBo2u&#10;QnRKETqHJKNTEG0i1ZaFjQscnTzgRSC39fVGx7Z+COvYAdGduyIjLAxT+vXGxf078esN2pFdXyC7&#10;ch76rNiPnrO3IKP/eCq4Gbh+5ms8uXQKj05/hmv7VuLO3hXABSohgdeZ3STrZypk+SXB9YLxist/&#10;naXdO72L0NqpnntxkqqMVvAZwfSMsHou+SzGn6K4aBVVe3A9nkp7lPA6sRkvaDFf8/WSQ3t9gQD7&#10;lpbxe1pGwuo1ldXr76iuxB5KSOL+Eu0in3t14RDheoTwJODOH+K2R/AHVdyVnSuws3YUaooTUB4X&#10;jyFRMegeGYXk8CgEBEejdVA8fEIy0C1zEKxCymDQPhu2/ulo7tkFgaV9sODEMVpD7aqYnFi0zil5&#10;mdc497vkuB4SLndV9buopk1nb2PvtUf4/MZj7L78QCksUUoLqbCmbvoSk9fvx9KjP6i8l7xGYDbv&#10;i3NY+OUFrKQ13Mztd135HZ9SUa08eRXLCbC1X/O9T9JC8vkVVFyruV6U3Ta+x+fX/8DeKw+w7Zs7&#10;2EArue7YFSza+y0mLd+PlIENCO8xDfEDZYbUBjWjRD4VV49pa9Bz+ifoWfcJ+s/fSIu4BYOWb0bF&#10;1gPYfvs3BR8pFFVX9xjy/X+gPTv72zN89csznP/9qdofAhpRYgIwgZXaN3wsrZz4JRS4qLau//FC&#10;5b/usRNIXurOCyo5Pi8nbznun3C732hJ9ApMQY/vowBK9XVFLggQXhdpVy7yzC/tOX7Ir396hR1U&#10;tENnLkPR2KnoWz0HQ+sWod+0eegxYRbKJs1C/6rZGFg5CyOnzMa0OSswc8EqRMRn4f0mTdFcbsSh&#10;0/JTOlttsLQoMAtbHUyppEwctKlwLAkruaL4bli6mkDnYgBTR4YDFZcjtyfEDPheBjbNGxWXjR1s&#10;rKxgx3CwIbhkTiQzC1g3gsta7CKBZcHQTx6o05nCnGpMG5RtAWOCzszCnpLQHQ5OPrDxbI0mts6w&#10;aNMB45cuV/JY8hgiUeVMcoMhSUS5kvguuKQVcIkF1KyiprbkOWmlPEKuOEoIzESRSSshSu2NnWTo&#10;a8Hk/X5+9hr7Tl9B7VKe/WYsQOX85aies0yBazp3+KyF6xS0ahqWY/TEGUjJKUNEQh6CorLQxj8c&#10;VvZe6o5E7rSIrVr6oGO71ujcsR3CGfFBAShNisfSiaPx8Pwx3L90Hmu37sHsnSdQvfcckkfPQGJR&#10;PyxZtASPLl3AC6qY5+f34Ocjq/H4xEbgPMFFMIGKSx8KVATUKyquV1Rb0D/+muBhSI3Wc8lhHd2C&#10;50c24/GXtIz7P8HjA+vx5OBGPD28Cc/53MsT26i2RHFtVSB8fXoPldtevicV3jdUUKKwxBKyldAD&#10;S79OYPbiuy/x9Nsv8Pj8Z/j96z14+NVn+PMsAfbd17Swx/DVqsWoGzYII/r0xvDRFeo+k6mja5E6&#10;aTGCh8xC1OjFCOlbA6suGTD3C4cHFeyQufNx+o+HqpNKLuZNp+RjSVZf+F0qxf/Al7ef4NDPL7H7&#10;6kNsPHMbK49exidUQ1u//RkHfnxGkP1B+3cXS6m+pm87imGLt2AwgTHl04PYeeVXnOOBsZPwWUs1&#10;JZBafeqaSuaLihOQrSKolh29iE0X7qo82SdnbnL5Dvbw78kVyn1Xf8duQmzPD7+p2rDtF35G/ZZT&#10;kFv3R/euQfrIBWrwdUHlIpTWLEXJ9FXoXrsKZbNWY/CijRixbBPKV23G/MOn8dXjZwoecvIWcN1k&#10;3OWJ9TLPwCfv/4Fjdx+pEgnpE7IfFFwawaXgxdfJcDdpBUBKCLx+hbt8zc/sCApKfF62VYKAISdx&#10;Add92kVJ0chzerV27ckzWsInuEjwSTHrhV9fEKJsHzzHJ0e+w9LPTqJy6acoLp+K3pV1VF2zUTJu&#10;KrKHTuCJeAxyB01QM6QUD6tE4cAJKObjiTzpL9vwGZJSc/Gfj2jrLAghucJI2GghZQ7GauobSdRr&#10;RaiEF1WWPqREQudsSGg1V3ATaMlMElKYaky7aUyAvWdtab3LgeBysLKGs40N3BiOcmWR6snaxExV&#10;0tvqLGErw4FoF7WiVAEWl1XuSxuHaGRmA3NLZ0pCTzg4t4Klmy8+snVCQGYOPjl2gjuMspRxS4I7&#10;8CZ3nFhHyT0JWGQHi6IS4MhjLX+lJeNlvTwv4JJclsBKlUkw/q62FLT43pIHkwp8AdfVh8+wbt9X&#10;qJq/HmOnL0RF3QJUz1uK6tlLqa6WYea81Qpc9QvWKrVV3Hs4oZWDqMQ8dAlOhodvV54p3OHo6gtP&#10;r1Zo7esH//ZtEdDZH1GB7ZAY2gVD8tNxYPkc2q2T+O2bE7h85SaO/PAravdfQlrFfOQNGofdO/fi&#10;6a1LeH7pBI+4M3h96zBeEWAarERx7SKgBFIaqCREib1mKJgRXKKYXn61XSmuF7SALwivp8e24cmR&#10;rfjjEAF2eAsVlqgxgo328MVJQu6k2EQqtdP7+J778dd5AusbuRggsDpGe3iUEDqkbKEGL01pvaQ1&#10;VEFV9uz7A2o2i9+puH755iR++vY8bpz7FncvXcdPN+7iwg83cPDbW9h7/U9UH7iK3AUHMPnwfUza&#10;ewMRo5YipM9EtIrLh6lHBySW9uUxcayx/IGd8+VLdkjJyUj6QM74L1UpwMmfnhBcj/HZdULk+lul&#10;tYawkTzWuq+uY/v3v2An97NAadbnZzBj79eoopUpX7sHNbuOYdlXP2AFn/vszp84+ttf2E44SSnF&#10;6lNX1WskRyYWUdSWqC6B1m7CSkotdhBuu7j9HtrPL64+UuCSoUQzNx9HcGE5AvPLkVO+AHkVC5E7&#10;QeA1D9m0T8Uzl6LP3DUYtuQTjFv1KZYd+gpHf/5NJcPFGsp3FqUlifibjNO/PKItvYojtx+oMgnp&#10;KwIXDeqiSDVYvQnCTikwPi+Qkz4kilVaeSxQEluoFwSSPhHFJVcI5XX3+fg2T+RS+nBLri5SdUmC&#10;/sxPT7H3e9pj2ucJ/Pw9x9agiGDKHzoRPcfVMKYhb/g45A0ejdx+w5HZeygKBo5B4eAJyBswDjn9&#10;ylE0pArjZlB51S2HX5sAfNSMoLKlQ5PaLYJLZ9MM6vZjBJIeWKruiyFXG7VW1gm4msHETpvmWeb8&#10;MqJqU2Me7Q3xnp2V7S4nW3s4WtvA3c4eHra2sJe8FtWWlam5ApaMY7STinrLxtouqaaXqW9Mpc6L&#10;SovgMpZb6eucYW3fknaxFXTs5E2d3BHfpz9O3PtJ7WSBlSQaf5RkI3eghB5corCklauK+iuB+vV6&#10;BfWMr+c+VlcQ+X8FMD20RG0JuFTlPOMhN9Tntfaeu47ymSsxZvoiTOBBJUN5pklhacNiKiwB1yra&#10;xJWqHTNpJpKzSpGQ0R3dItPh5x8BJ482sHVsCTeP1vD1bUuL2B7dOndCWGBXxAR3RHZMMKYOKcXN&#10;A1tUkvvuyS/w1ZHjWLx+HwavPoI+tBb17ES7D53ErYvf4vcLJ/Dw9H7coVJ6cpowOvMZ4fQ5XlAN&#10;vTpHNXSGwBJoNcZrUWQSfE5Ul7KQAqTj2wiubXh6dAchtQcvTuzGs+O7VPvy1GfchuqK8fpr2sIz&#10;XxB+BBZtn0BLtWL7CLGXFw7i+TeH8OJbgRcto4CM4HrxzZcKXCrP9e1hwutrPLr6PR7cuYNfHvyB&#10;05fv4tND53Ho4n2ceQAsPHoTY3deRkDFRjiXzUbA6FXo3HsGvBMHw8QvCPYdQ+AbHIO+EyfjyPXr&#10;6piQ6YhkmJaEdDqpHbrw4Cm+IrSO3XlMu/ZQJdi3EyI7pciUVvHL28+w69JvVF43sPzID5j//2Pr&#10;L8OzyrZubXT9P9c+Z+/9ylqrCklCgnvh7lZQQBXu7u4QggYnkBAgBnFPIEKMuLu7u0CChhAP7bQ+&#10;nqSq3nO+H+Oa83GZc96jtT766CM8iyDLhn1qGdxzqcrSK9T+y/hCPPBPwG2vKLygghAFFkKFJqOQ&#10;orBkdFIAJjGzgJKPqsm+NFFckXxeGLeBBbxd+BFhMv+RkHzoEYOpG89g7p6r2HDFDDvvSvkZC+wz&#10;ssF+MwfsfPICB59Z4/arAKrBYhS2dKjfKgCq+dHNJmESDbhKqLbCS2oRWlSDYqqiWp67Au+/BrA0&#10;KkmpLTY5pz9KiIX/m/xffaAS6yj2UEYbG7o16koGqdTIOh9Xo+lsAkXJ3yr7RsVFqslKVpIKkcH/&#10;2ielGA9dgnHT0gPnHlrgAJXWfoMH2Hf5LgFmiB3nrhJal7GL4Np5/AJ2EF47ThkQWATZyWvcEmqn&#10;b2P/RSMYmbjg4GF9/Ls/udBPklCpmgRaVE19eVwD1arzP2usoYwk/k11CcRUoUIdworA+i++VprU&#10;9hKb+Q/dgTpBgwmswVRdw7kdrjUQA/6tKXEj5W6kVteA/gSXljYG6+pBb5CuApiqKCEjif8tFSEI&#10;r591+CWHkaajMZBW8afhE/C/ho3BqvMXkPTpkwKUTGiWjN56oT//8L5RP/lT5Q9Wf3Jv+2s6T48C&#10;koCpT11JE2vYt1U+ns8R0H3igZCDLJJZgvIZ7MUsfcJxg5bwDk+mBxYOMJK0B8Lr0TMbPJEkU1pG&#10;U0sHGBNix85cw+8b9rDtw9wla1W5aN2hozBk6GiMHTsBk3+ZiHlTp2LJzOlYOW8+1i5YgoMb18Lt&#10;6U205oWqQHZTcjRig95iz+HTmLZFH5d80qEfmoLVt41g6xOI+qwcFPl5ojLKnc8nkFRuVSS6sqK4&#10;lRZJZST2kSqLsPqRIyqJ90nLjkA3rVoXQdVFQHULpJIJKTbZ9rXuFEIuNYyNlpCQVCpLYJVLMBFU&#10;yI5mFxultl0EWkeOKKx4Ba7uAu4XiNqK4jYS3bSJ8rtapNx0dQWq339GwccOpPBq9C1thkNGHaxz&#10;PuO0ZzbWPA3C+FMWGLz9JibuMsSvh+5h1YHrmDR9GUaMm4rFG7fxwnejPdJkyYuykAtSzgW5sCVf&#10;Kf9zN7IoN1IauhFd3Ual1YwIAktUTxjtW4TEngiUUKowgY0tbeK915GwJYjiG38gkR4quOKrUlRu&#10;tJWuVGYvo/Pw+E0KTPzT4ZhYQTARSlXf4UfoembVKsuoYlsCLb5vIMEoMbQQKrxIfl4Yt2HFX+CX&#10;3ogzz7wxfdcFrLpijN+vm2DdrafY/cgah5454sQLF1xwfg2zqETEv9dM7xFoyfkvgBFrKHMVpVXw&#10;BM751IFwQqvgW5tSWxp1RaXFjldytDQKS9PkPeTakOtErhv5z+S/a+ikXeR1peJcKkjfyf9VY7/l&#10;PxaBIMpNYmaS7Frw/QcyedFlffmBLF4wcVXf4BSZpSpCHL71HPsIrOO0hodvPsb+K/dpB29h34Xr&#10;2HmGkDp1XimtjQcvcHuJTR9bj11RamvbiSt8znWC6x70CfNT+g8xc8EyyAK0AwZKesN/or+eVH/4&#10;N6TaqQ6BJflbOgSYJgXiP6HN+2SUUco9DxgkI5KSfS/zG0W5EXpamsqqClzDdAdjqEBrkEZxaf0k&#10;lR/+hZ9pBQcOHAgZddQVVUZo6fJ5WlRfqooEofXv/5Zlzfrjv/41EP/uNxQDdcdCd/hE9KNK+X8P&#10;GY2lJ08ivLZWc2JKQJFNyWA2yd2SXkFSIf5SWAIr7vMxGUHsU1sCpz5YaZpmNLEv/iWvlfeQydUf&#10;ecDl4DbyiU4hybjwyAo3TWkNzR1w56kN7sh8RILriZUToWWr2lMrR1y+YYSd+09jDdXWslXbMX3u&#10;bxg2ZjKGjBiLUaPGY/zYiZg2YTIWTpuOpTNn4bfZc7Bh7mxc2rcFCd7W6CyKxTcqoQ/xwahMiIa7&#10;vTWuGdvBI+sdzHIbcT26FC9T6xCWUkSwBaCWaqotj6BJD1QjisgJ1dhDUVcERbcoHsm7UsAifCQP&#10;S+xeBrdpfI6kOFBZKUClEVAKVGEKWl1s3eo58hq+R5/aIsB+CLSy+sAlt/m4TP/J5315MVRhhChv&#10;C7g6eJ9sf1B5fS9IQXVxCRLzqmmZaN8IF6v8NhwlsC6HNuKiXyVW3/DE3N0PMOnXI5g0Zy3mz1uF&#10;uVPm8X+biOXLV/CEvou40mIqBQkbaNTFn0qgqxuVvPBKeUCzP/YgqaELMXUdiKLyiaPKkonToQSI&#10;xJx8c+rhmVmN17R2Ai+f/AYFIIlTycii2L3IujaVUS8wkriWS0oNngdn47Z7FAGWAvv4YhWol2lD&#10;4TXflE0U2yjPf0PL9JbwCmaTzwwnMKMIu9fJ77D/vhMWHr6G7fetcPC5A47yvDpiao2z7ABve/jA&#10;I7sQpTwH5TcKtJSCYpPQhfxmaaK2JAieVPcVae++qtivJGNLXiN5rao3NBJuAiuBlAIYXy+jhHKe&#10;yyRsSdiWZfRq2zuV9ZPgvCit9928zviYAFBiZOJyqvh+agSRNjxXqmo0dSO1oYPQ+org/Fo8fRWO&#10;6xYeOHzdFIeuPsbpe89xwOA+9l68jT3nb9AOXmW7gh0nL2ALwbXpyCU2sYvcEl6bj17G1uNUYqev&#10;K+t4gJbx6Lk7vJ5OYSg7/v/8r/8L7cH9MWAwBZGUvyG4tIcIuH7WJJ8SVgIuldc1VLMu4wBJiaC6&#10;6k9Q9TVJpVDg0tPWDRqhNwRDCKah2joYIakREnT/N61ivwEKUqK2BFiyldI3MrIo8a5+/5a5jANo&#10;GwcQXAMoCQkuvXH8IpPRf8RE/DRpOrYY3kLihw/qIMoIiRwAOYjyh8q+nLSiuPpUV589FHBJnKoP&#10;XKK4FLj4ur+Dix2NqvQgr5E0iM8EowTlP/DgxZc14IlrAAye2OK+pSvVliNuPbEmuF7gMU+ypy+c&#10;CSxuLe1x38QKe4/wgOw4gg3bDmPekvX4ZeoiDOfvGDXqF/wybjImj5+KeZNnYvnMOVg1ey7WzJXC&#10;egthbnASlYn+KjdLptW0pQShOTUUX2ixynIz4B0azwukEc9yvmHpI1+sfuAOq5hcRJaWIzc3D7XZ&#10;mfiUl4pWwupHLkFToJlD2F2YoJpKGJVs90zCKZ3gEtuXwdvpGoAhnbf/1voA1iOPy30ElCgupbqo&#10;6vraj0wCMTO6NymVn61AGY12WsmO4mS0laTga2EyvuQl43t+Nj4QWrXVn/i/foZj+ns8y2jCzfgG&#10;zH/gjW3WsVh32wNzN1zAyl934Tf+d9vnzsfB5YuxZ+ksrFs4Gfqn9iMyJhyfe5OQVd6WnANs72n8&#10;q3h/WUsnilt6kPvxB5Lf9SCW4IqubtFUfKD6Ci39grcCJ9pGAZdrWgVhU6mgI8F2AY4oJ7GAEmiX&#10;2JikUUhw36/wC7xzP8An7wNVVzkVWBKeBafCM7saMe9aEVFLFcbPkqasY+EHAvoT1d43qj2CurgZ&#10;7imN2HbjJeYfvIZ9xrZ4EZeB7C/fkNlIwBWWI7GqhqqRioe/TxSODERpoKVxARKUFwVURTjlfSFA&#10;Gr+jposWj/eJTazieVvHk1osX59S6xtxFXso4JLrRK4XAZoE699Rcan5hgSUKDYRB5ogPFDPi0Wy&#10;42vZZIJ1cXOn+tycj91Iq29HVEkTvBMK8MjWD5eM7HD0iilO33qGm88I46tG2HPuFnafIbROG2DX&#10;yUvYfeICdp/Up0UkuE9e/bOJ2tpy7DLWHzqP3/ecwrYjlxW4jp2+iZUrt+JfUqNPQlAKXP+JQQTW&#10;sDFaGDVBF+OnDsOYSYMxeBSdXW9OV9+KPyqPi6Dqa32pEf/Q6T+QikuP4NLB0IFabAOg0+8n9KdN&#10;HCjzFnmfagSY9gDNVsFswAAMlBI4Pw9Ev37a+Bet4s8DNeDSpdr619BfMGLxCpgHh/45B01ks/yZ&#10;KuDIJjJXWUVu/w4vadKr/D2+JcpKwCWgEnjJtp0HSJom9UHzPpI1L/Cr+toK94gU3LJ0wV1JcXjp&#10;RrUlE6ht1LSeJ1bOtIdOeGxmi9uPzHBG/xa27T2BrbuPK6soKRDjJ8/HqJETMGb0BEwitGZMmkG1&#10;NQe/zZ2LP+bNw8aFC3Bly2oEWxvhe1kCPqQH4UucD1rjvAgwH3xJ80VFfCAsjB7i2qMXuOAYigV3&#10;PXA2tgZW/BMs67rwpvQ78qs6UFHxAY2FeegpSSW0CJIitr68KlFCYhezCCWJV1F1/VCqS2MHBU4/&#10;0vm42gq45DHNvgZchJMorCyCi+oLGbydTkvK10C2BFpHXjza8xPRTEh9yE1BY34mPleUormmGp8q&#10;eTHm1SA+vgBx2Y3wTG3A8RfBmHPBDDrb9fH/WbEfY7ZewJJd57Fu3S6sI9gPz5uOR7vWIeu1DT4U&#10;xSAtwBbBr16gpCRbdUJyUWpGzCTQ3IV3PLq1vGiLvnYg+0MHsigXkik9Ympk/uFnlZYQQ8WlYk4E&#10;l2ylUKAAyjmlDFaR2bCLL1LQCiPkohva4d8btBe1JTGxqLpOxFHGRPFqDqtq4+vfqYC8Q2IxzMMy&#10;1XsI6BIFmuxRo6nYgkXhFfWqrvI2OCc0YNWZx1h8zBAnX7gTcDXqtyjbxtYHFQmgK1ixCUTesxOu&#10;54krWfKiuIoI6LT3LSijClJ2js+r6O6mlRMAaV4jikkC6o093QRZl1Jccr30tb5Ea3mesoV/Nrm+&#10;CEh+npq+Q3jJNSepD0VSy4xWvJi9fC4tSQAt8nOPMNx87oYzt8xx6oYZThma4sZTexy6/AB7zxti&#10;D8G18/glbDt8DnsJrwNUYLvO3FDqSgAmNrEPXhsPX8Ta/Wew9fB57Dh4EXsOXMbhQ1cxYcI8/K//&#10;8x9q3mL/Ef+FoeMGEFzaGD5WGyPGUzCx6cpEbSouraG9iah9iqu3/QUwgmuUrl7Q2MGDMUpXByMH&#10;aWPIAL74X/9E/97AvJ4WgSb1pgg2XYJLmt5AbQwdpIVhetqEGuHF+36SBTd0BtO7joAubdV/DPkF&#10;U9dux5v0bHVg1Igi/0w5WaUXkT9cyWDepw4At333q322PvUlrW/UUTU+v50HsYX3fifSJA4m0JKe&#10;W5007M1iC6pg5e4HC2dfmNp44pGlMx48t4PhIwvcM7GGhd1rPKYCu0frqH/LGPuOX8T2AyexZc9R&#10;rFq/AzPmr8DIcdPUSkRjaBEnT5yG2dNnYMGMaVgxZwZW88Lcsnw+7p7ZhfwwJ3SXxeBrilRuYEv0&#10;wrcEbzQnvsH7+DdI8LCH+V1jGDywxw3vbDytJLR44hjX98AouxPWKS146JEC//B0NFVUoq04C90F&#10;VFoE1w9JWaDF+6FiXhLID6AF9ENnsr8Kwncm0RYm015S4UmTmBcEZhLjSuH9KSHopCrrokLrkXgW&#10;wdWVRjWXQQWWFYeejHh0ZsaiJTcOn4oy0VRdjczsIvgGxyMsNg9VvMCzqVQ8E0rxxC8bVzxycDvk&#10;HWafssPIdQaYvvESxi/cjpULf8e6RauweeFinFy9Ei6G+ijyc0VncSoJVcorswLvSnNR9a5KXdQS&#10;f1Rlh9i+8FjKhS2DNoXNPciiTUxuIGTqO6m42hFc/gkBpU20fu2IIEx8Ct4TOvUqdiUjhLIVi6dG&#10;CjPKEdfUjlzSMZUnVAxVlFhLv2wqstxaBJY0IqKmGXH0YlF139laEVXbSrVWT0tfTusp8a4SKrd3&#10;VGCtiKylyqtqgcyN9M39hBdvi/HbiQdYdvYezjv7IbS+SdMhy3nH808F1LlVcTv+JtkKTERdSjXT&#10;ckJEAvIZH0SlfVGAETUlYZQGiU0RXgItBTtC7M/YFaEjt9XIYO979j1P9uU+zf2a0XSJcdVR+dXI&#10;ZGr+r6JiU9+1IKH2KxKqmxHL/zQktxp2AfEwMLXDhYeWOHr1EQ7p3yew7uC8lIA2uIt9Fwipk5ex&#10;89hFbDt0DjsIpD0nRW3x/tOGtI7XaR0NlNoS67jpiMS+LmD74bPYyedvI8T2HdfHyvXb8S8y5F+D&#10;qLqGa2Jcsjy/Wq5/MG3jUMmg/ycGDf8ntIf9J20l4UVwDSCwpMl+XxO7+I+ROrpBY/R0MVxHCyN1&#10;CSSt/uj/3/SaP0kiKhWYNh8bNFg1sZMyAjmEtnHIoIEYMUQHeoTdAILspwHc8jkDBg+jDByP/6U9&#10;Gkv2nOCf1KDAVcnWF3z8E1DS+GdL+x89Bv9oKcv8l+rSKC8NvDTDu7T0vN3N+7sJMJ4kfL6cKPKa&#10;0s8dcAiMhZmTLzwCo2Fs7YaH5o4w5fY+FZekPFg5eOEu9w14gE5cusU/+QzBdQobdh7CkpXrMXX2&#10;YoyfOIs9xXRMmjgd02kR506boYLyv8+fhbULZmLX6mVwfXId34porwojVAXTNoKrLdEbLQlSkcEf&#10;X+Pd0JL8BmVhwfB5FQbTgCysswzHZGN/THkSjukW8dC+7IqRp5/icVg28hu+oKmG8CpMp8qiOpKA&#10;ORUQCpI1yaJ5GoB1S5UHAVci9+O8AX4ekvzxg0BDKuGVFkJlpVFm3emSRhGkRi07csLVaGErQfWZ&#10;iqslNwHfspLxKTsLDcWVKKtvRhjViVl0Je4ElcKfZ713XQ8M4z7g8OtiLDeOxsXAJiw8YYepq85g&#10;zR9H8fvc1dg+bTwOzZ+Kx3s2IOLpbXyI53eozkFXWSa+5aehMTsVJVmp+Pj9859qRDobZe+5FUUg&#10;c1clvpVFxZNQ24Gw0q8Ir5D4UzMCypqUWpJKEDIaaB6epbaSYOqYVKaSTn0L3lEBfUB8U7cqeRNd&#10;TeVV/Q3xtESZhGEc7aCMUHrn1BBi9Ugk4DK+/UB0fStbOxI+dNIm0lIWvae1b1DlnyXLXvLEIvhe&#10;UdXdsAwqwPITD7H6yhMceeEG1/xSlPBcLG0lIHhiCrSUrZPzuFclyfkuqRCFrd2qFfF5OV9aUdnW&#10;qZ7bByF5jTxXLGUDgfMntESFsYlLkefKSKK6XuS1bH3w6wOXZiuv61HZ+VJBVexh6rs2xFZ+QSj/&#10;pzCC2TUqEzct3aBvYoMrT2xxjODaf+kuAfaA4HpCgN0inAyw48QlbCeMNu47hU17T2LrIYlzGWDn&#10;qevYJYqL0NpMYG08dBbrD56m6jqNzfuPY+fhM7yuzmIX7ePWfccwYsIU/O+f/ouKqr+KYWkP+UnF&#10;s0RlaVNl9YFLa9j/4eP/oYD19/iW3NaihdTma/8xbKBO0Gi9QbSI/TBceyAGU3ENILgkf0vUlcBK&#10;rORwvSFKeUkbNkiPABuAwTr9oavApUNw6ZCGQxW4ZM3D/5fWCEym4vJNz1GAktn/4uE14CJkeFv+&#10;YI3MFYj9BTA5cLL9S3FpoNXXlOJi7yUA05S5oXrj80VtSVG0+NL3sPSJgndkCpx8Q3DfzB5G5k54&#10;bkvlZeYAYzMnmNl4wPCxFU4Z3MGeY/TtR85h58Ez+H3zHsz79XdMmL4A436ZgQljp2AK4TVn6mws&#10;njEby2fNwobFC7HztyUw2L8Lyb729KWpaMkIVCVnFLiotqR4X0u8H1rjPdEa+wpfEyJQkpiO66YO&#10;GLnrMsbfcMYO/3IscUiBzhVn7PHNhQshYR6ch+hkWrRqmqiSMl4RpeguL0NrXjo6aSMl30rFozLD&#10;VPC9i4qqJ94L3fHeKjVCKkB0pIWjPTMGbZkJaE6P43cS+xhHEKajLTsNzbm5aK+sxfuicpSk56Ig&#10;vRjVdS1I48UZUN6JV/T2NjXA5bhmnI2sx87XedjsXohfzVMw+qwbDtjlYumRp1jw626smbMUGyf+&#10;gvPLpsP80AbkuT4DZPJ2OWFbkU5wZaG5MBPF/P3lhRn4/qNLc7GxyRxSFWDuvS2qRRIhM5q6EFPZ&#10;Cv/c93iTSxiVfqACaqD96yScGtUIoVVkjgKXWL0Agjak8psCVyCVWXiN5H59QZRME6JtjGHL4oWb&#10;9pXwet+FREryaJnATSCGU31E8HlxBF3Sx04kvG9F2qcupPCkjBF1l1UP57gieGfV4nVaPW46RmP1&#10;xSfYeM8Kh2094JRXiiJ+7zL2pDIiWt/7W5Sd4znZByNJqs363IZcqT3X3Incz82qQxerrGDEJteE&#10;NFm0RSyeVEaVAH0ftKTJdSHXk4KTfBa3fdayr6nHep9P/iNPRoCpLjN4R1JdB8KLGxFOONsFJeLs&#10;wxc4+8AS5x9Z4ZDBAxy4dI8qyxD7qbS2n9THpqPnub2ETQdOY/W2g1i36xi2HDivYli7aA13nTBQ&#10;UNt86BQ2Hjyp2qZDJ/j8A4TcQSqukwQXLeax85i7dCX+z08/oT/d2kC9f6vgvMS0ZIqP2EOBl6it&#10;gcP+Nwbq/l9oDfpLdf1PcP03waWtEzRKl3AiiHT7/QStf1PC/Zuyrf9AVcpZ0iT6gCX7qlFxSRWJ&#10;/j/Rh/bjlopLigcO1CW49Ibzw8fif+uOxdCFv8EiMFRzQvJPlOJnEpgUWSx/rsbD/9WL9Ckxuf0/&#10;reL/BJcAq42vE5shsJLXyonCjhoJ5Y1wiUiDTVAcnAOotl46494zWxi/cMWTl254THDJ1J4nlk64&#10;fMcUB05fxS5Ca8/Rc+wVjmPVxp2YNm8Zxk2ejYmTZmHyL1Rbk2ZiwbS5+HX2XKyaMxebFy/CkfWr&#10;8fLWNTSmRxEoVC0yr5Ctg2qrPcGLwKJljPXHl4Q3+JYUjJakGFQlJMPUwg4brzyGcVod3HmWPm8A&#10;jBu6YM0f8qziB877FeCMQxQtdh08w9LxytkLnzJzaB+L0FqQpoL1Ms9QM9KoCbr3ZEeiW/LAcmLR&#10;RaXWVpyNtvIiNJcWojEvH025RajJ4H5JHeoqPyKbF3h2VSsiij5RQWTAKqIAb6q64EVgufD7uPBA&#10;XAivxZwbHph/xQ3Tjllg/AFTzDprjyVXPXHiZQIW7b6BLbtOwtXiOZK9HZHu64b3BCRq8ni15KC7&#10;KA7dxQloJ2xbSzJQlBCOD+8qeSw1gWiZ9iXHSykT3q6lRZJRr8LmLqS970BcdZuaK/hKqjdkVcIj&#10;s4KA+qxsocSypEkKg4BMyt30JZUGEnKRvEilzE0cVVQWJV1KE6H0rotQ6qIa6yS4upDO/zvlMy2p&#10;zMcjwAR0kVRbqY3tKGLPmE64pZAa8WJXa9sRU90Kl/hqHDV+TZv4CNtM7HHc0QvupVUo57lXLvEk&#10;ntdyrsv5qyAk5zF/m4CloLmD0JLM9B/8jG9UQK29hfrk9/fCq/dcln2NytJATLLiVUa8/Fd/Xjts&#10;fK4CF5/TBy01qsjvIs+V/eLPnUit/YYw2ut42v6Y8u/wz6yCY3g67tn64BzBdfz2Mxy58Qj7Lt7F&#10;fjYZQdxxirCiYtpABbX9+EVsOXiWKor7h2n/qKB2HNHH7uOXsYPQ2nLwFBthRZWlacewft8ubNy7&#10;DzsOnWQ7rVaeX7NlD9kwipwYTHCRNYNlBJFbAdcQKjE2Ba6h/6EUlw6tpA7hJrASaA0cpLGN/cUq&#10;DtYeGDRMR+CkowoI/uuffKDfv9GPQBog04Dkfm3tP5uWlha0peCgliyV/pPK8eo3YCB+FnANGs4P&#10;HEtyTkD/0TOgO3sZHrr5Ko9dxpNUmiShSpxLszqPBl5yAv95MNjkZJbRkz6bKAD7K69Lc59kBMuc&#10;RTlA0stV8v0Sa5rgKCorPBHBWUWwdg3EgydSxdQOpi/t8NzGESaWNnj6UtIgnHH6qrGSuruOX8Ju&#10;qq4/tu7D0t83YvqcRZgwZQamUmVNnTQbs6fPw2JCa+W8mVRbc7BzxTxc2r0W0a4W/FGpaKOla04P&#10;Rlt6KNXNW1pFf7QmSDa7H77F+9I2+uNbbDCq/QPhb2YLN3svXH9ij8NGL7Dx2StsfZ0Gk1rgfNo3&#10;LLKMwUbXFJzxy8HEY/ex/MgNJMTl42MdLVZ+voKXJIyq5FFJZciLB3JD1DSi5qoiFJZUICKrhJaz&#10;BVWEQAkv2FR2u9ZUchaBeXgRIcmZTTBPeQ99vyx+TjpOv83D1cQGmJW0woEHyzTrO1bee4vhKy9i&#10;1VZ9bNh2FrOX7cavmy9i17mnOH/HCctW7cORHQeQE/yGcpd6uq4cPZV56KLS6qEV7enNGesqTkFJ&#10;chByM5LQ1tWGZsjkXxn55XFkE1UiWeRSUDLnczeyqYxSmmTRi1YV3wop/aKy431o3URZCbAsZDUf&#10;WrjXOfUKXJLS4JxcrhRaMn9vOsErI4FSDTWb4Mr4JCWfqTbYQSS97+T7c58QkxQLUWPx9W1IJaiS&#10;5XMl7YLKU0CVyOcnv5fv8wNpH8D3/4x9d10w/+htbDe2x2lXP/hWN6j4bSXPwb65hQIT6YRVug/v&#10;lwoO+QRIIU/kfCqutA/fCLAu1ZFL+ERSICQdQq4TGWXtg5A0uR764lp/Xh98jdrn4/JZAkAZAFOD&#10;YHJbjVISpi38/tVfkMr/MpGWObrsC0Lym+AWlYMXb+Lw1C2YFtEBZ+9Z4Pj1xyq+tff8bVrAy9hy&#10;5DTW7j2K9QTRNnbq249d7G36bKKyrmDnsSsElz6t4zls3ncSG3YdweY9h7F57xGs2XkQf+w4iM0H&#10;zmDrwYvYduAs1ddxjJg4Gf/S0UJ/AmvgCKqukf2gJXlcwzWFBFUxQYJM8rpUoF5sZO9WmqRMyEKx&#10;/xg8cGDQEAJJT1sLWgNkGg89p9YA/Exw/fQz31ASUgcOgJY8rq3DJgDTwtDB2hg5lJaRNlJiXP0G&#10;cqszElp64+lTJxNcM/HzpLk4bWyJAnp56ZUq+KdK/oocnFr+uZIlLZJW+fzeg9R3YCT+IfGqvhHG&#10;vvb321IYUI26cD+XPZhHYh4sqbLeUF28Sc4hsFxUUumzl46wsHeBma0TnljZ0ia6Kru4//RNbD54&#10;HgfOXcf+k5exYu0OzF/yO6bNnI8p02ZhypRZmEGlNZ+3l82bjz8WzcOmpbOptpbA+tZpvCesZNSv&#10;JSMUX1OD0JL6Fq0pEnsKUFNu2qm2vie/Qkc6LSRB9iHUF2Ver5Hi5gH9fUdxaNte7D5hiL2PvXHE&#10;MQ5Dzpjjv06ZYVdUHW4Ut+JBUT3uUFU4F/IC5lkdX/4ZVQ2f8aW6Fu0VZegozKMdTEF7Thq+V1Sg&#10;uKwe5r5JOGYVjEvumbgdWIYzjknY9NAbk48ZY/IZS8y46opdLlk47l+GiyGVWP8sCGf9inEjvA4r&#10;rjpi3XVn/HHBDhtOvcCipYfw2/QVWP/LTKwaNAbLeVx/Gz8LW+cuw84Fi/H89GHUh7oCmSFoy4pG&#10;S040IU4bmy92No4tAe8SQxET4IKGuip0CrAILumYRCFLhyTKRMII/Inqws4kvJLet9OqUSl87EaM&#10;BMcJIanmIOkOYhNlBFDmF8p8Q4GZwEvmL0p2ezr9V0JdJ4KLPqjRwBRawHz2dGS1glc6JX4me8qU&#10;d52IFyVV9Z3q7rtSV+mfuvn5P1QTAAq8ZJpPtCgV7rvFV2HHDRusolXcYeKIA9aucCooRSm/v4wU&#10;CoCkM5aFiUU5yW+T3ynrf6oUj6+S8NmOEtpKCZuUd/SoJkUFpaifwEspJjmnuS9Wsi929f/Y+Jh8&#10;nrxW6mtJcqnAS6AlnXnBZyrXsiakvftOhfeD9rAJPmlVsPZPxAvfGDgGp8CA4Dpp+FTFt2QUcR/B&#10;tZm2bt2B41hL5bR23zFspiPZflIC8Prcl6TTy1Ril7HxAG8f0scOiXHRSv6x/QDW7zpEpXUUa3cf&#10;IbiOYuM+guvQJaqu89h3/BwmzJqD/xZ3N5qiaORP0B4h2fM/cf9ntf2zUoSUufkbsCRFQtpA7ksR&#10;wn/oEVyitqT6af+fSTuqrkEkotYAKefcH7pa2uir1yWLaegSXnp8/uBB/HAdKTg4CLp6QzB42BhC&#10;ayT96xgMGjYJ/6E3AT9Nnovzz2wUuKRXKufBUOU82Ko6utWIhyTN9fVSfT2JmqrDrdhAabLfFzOQ&#10;kSiBl9yWx/r2C752wD4iHS4xmYgqacQz9yDcp6oxtXSGuZ0rrBxd8czGHiZWNgpc96nEdh6k3D1q&#10;gL2UvBt3HMGK1Vsxb94KTJ4yE9OmzcasGfMwd+ZcLJ07H6sXzsf6xfOwa8V8XN23DvHuz2gR49Ga&#10;GYaWNFrBFEJLYJXsjy6Z0CzzCBN88T3JkyrME10ZQZSZOWhODkGNlwsKXeyRa/cSHob38OS6EdZt&#10;PY5JW85iwumn2OaTi1MZH3CnpgNP2HWfowI6GvkOjwo6YZPHCyi1Dk6BycjMrcKnxi8ooYXKq+6C&#10;bVgZdhi9wY5nETj4Mo6WLg76tnHYZuiA0dv0MfKYKWY+DMLR8I84H/sZTzJacNI+FieeBMDYIYZS&#10;/izmzV6NP5ZtxtoFG7Fx6mIcmDwNJyePw93f5sPu8Ha4XzwMxwsH4HbjOHK8n+NHUSi68gPRJXaV&#10;SqsjN0xtUZCIT7FBiHW3R0leMnp+dKs0CGWF2PqOsdigUl6o+bRnRZRgGZ9o62jXxOJls3cScAUQ&#10;QD5SHJAKS+YUitrSZLrXq6k7orgkDSKooAlxhJFamqzoI6IqviOtqYvWD0oxiXJS9ejZoqtaFIyy&#10;eRIVUr6nE2aixlI/diKTJ1Q6T8a0D1Rb/ILyntEEnH1ECWSpsg2yVP8jW+xmp2ieRBvM76+KCPQB&#10;R85hNk0MTzN6Xib2s0mWVdPkeAl0JGetjAqsmmpT6rr3QasPXBIrU8qL79XX5PpQI4e9j2nSHHpQ&#10;SZvdVxxQyjbXUhQUfG5HQsVHxFR8QFJdiwoNvEosw7NXkXhg74fbVp44dccchwwe4gjbYYMHaoX2&#10;7acvY9OxM1hLC7j+MC2iypC/hPWHLmDd/nOE1iVsPHQd6w8aEGQG2MpraP2BcwTZaWUb1xNca3Yf&#10;omU8RXt5ltvz2H6Q8CMMF636XSku3ZFkywi6tmGaIoKyP4gQUwUF2VR9rr+Bqw9emu0/+8BFFUVg&#10;/fTP/6LKokwjtGRu4vDBehg1dJgaSdSRxTR4n8S4hhBcutq8rdOf4OJrdXShrTucnnQMdIdPgt7I&#10;qfjvYZPxbyoufXMHVMiQLA+WBlzyZ9PafadUlqJnHTzo/OMl7iU9sRwYAZiKEfDAyIGXrdxW8rv3&#10;MdlKYFfgVfC5lRK4DvbhmQjMqYVXYjHu23jREr7C85duhJYH4eVEcNnBmFbxOcF1874Zduy7gAPH&#10;r2H7vrP4ff0eLF62VoFrzuxFhNZ8zJu1AItmzcfy+QuxbskibF46D4f+WIyXN07ifVqQApfUcG+j&#10;0mpLDSSg3qA9yRcdiT7ojPdGlwTMaRU7qLY6BWxpIfgcTaglBfMqCkdPYgS+hLijxOUZ7C/p47GB&#10;EW48dIehexbMClrxhGf4Q3ahe4LKoHvJDicTP8GwsAebXNMww8AGLlQbobzYnkXWwSyhCec9MrH+&#10;gS8OmPjBlRdZWU0LWj73wMPGj+ppD6ZsuoTZl+1xMrgKxjmtOGzuh4V7L2Hpsk1YP28xtk6fgl1T&#10;xuLUwjnYP30aDk+bgoerFiPy5lk0hnqoWBqkVn1RnMotU8qqKJngSlT3yzzLzty36M6iZU58iyTb&#10;58gM9kVnG48gj70oLM0F2KOO6QdeXGQz8jplsRSJAxFWokrYMqgQJEAu8wWDCCKv7Lo/c7I8M2vU&#10;VoAlIJMmZWyCqMpEOYkFFKsomfaiqiS+JWorje8n2+T3sgrQN4SXNSOD/082ez+xiHF1rbSMnQpa&#10;ylr2LriRIiqN38c9qRqbDCyx7poFNt5/gSO2nniRnosi/g4Bl1q4gk2Bq/f8lFQfqZWl5l9+7FDq&#10;SB6T51RKLfeWbrWkWF07FRvJrunINWpKRiQ1oNJcF337qvFx+R8FlgIueV+xmmoBDe5LJdR8Kq6Y&#10;4vcIzKxCcH69KlHjGluIR85BOP3QGjvP38Xhq8Zsorbu48iVhyrGtf30FWw5cQkbjpzH6v20jHQl&#10;m47oE1QXsY7qafMxyd26j20n73JriC1Hr2ID799CuEnqhATrN+w7TuV1Eut3n8KWAxexdf8Z7Dh4&#10;HL9v3oIBdGqSCjF0RD+2/hjC7eDhP1P8/Ay9YYQYmwTuJU2ir0qqNM2+JnXiH4O1tYOGUTVpE0z9&#10;/0lr+DNt4c/a0O0/CCP0hhFcw/8WmJdRRh0M09XGEN0Bquignq4OtAfJghjc6o0gNcdjyOhJ+HnY&#10;BGhNmoNLz61VCZsy/skZra2o5L4U/Jf6P5X0/rIwQp380b0Ho69H0Rx4Qoq35SQXqPWBTXJU5OBJ&#10;zyQTRKPLG+EQngHPhEJCqwAP7V7jnqUjntt6wMLOA5YOnnhm7aISTp+9cFO1ty5cfYw9hwxw8MQN&#10;guscVq7fjTmLV2MmoTWHSmvh9HlYRmitmL+AamsB1iyYo9TWlb3rEO30BF2lVFt5vEBT/dAhJWak&#10;3HKKnwZc0hJ80Bb3WgGsPcYXX8I8Uf3qJZrDeV8CoZfwFj1JoSqhtCuDii0hFBV+frC9/gCHd53E&#10;oUuPcMc7Hg+DcnHIJAizT5jDKPkD7OmrtlvG44BdIvxpgZ6XdMKishMXouqx0ToJy644Y81BQ3g5&#10;+aG1vBo/at4h3MYJu/7YglVr9mPt0Vsw9k3Dc790zP/9AMZOXoYVv0zGiTkT8WzvJkQ/uYGqQCfU&#10;Brkg1eo+Uqxuo4XqEYVx/J5hmonbkgSbFQ7QGv7ITwCKU9Qcx65s3pdHINMq5zmaIMrmCT5X5AM/&#10;OhS0NJ2QpiP6RAVW19PNTo2w+kJ4fO1Ry48JuDJkBFCm/PDqS1Bxpi74U3HZxxfBJ/edAplUeQgu&#10;kwnYn1UFUwdaR5mrKNUjwqtbVCUJqUEfLZn3DR1IpqJKJ6Sy2NMJyARcMvcx62u3UndxfF5ifSut&#10;XBdyCKkc+R78Dgk17YitbKVi6YRdWB7B9RRrr5lizS1THOI5Zdc7vUfAJYMOfWEPKdUj6lIWsCik&#10;8pFJzLKVTlnAJOevVCYt+/od5V9bCa9OgksmSYtF5DkujZ35n5CSJud+774AUiW0ikXktqytSy2M&#10;UcV9iZtJTbOM998RQlXul14K/4xSuMVmwT4sBSY8N66b2uP4dWMcu/aI7TEO6t9T8Np34bZKJJWE&#10;0s3HDbCO1nAjt1t4eyPvXyNTfE7fxI6Lj7Bb3wgHrxhjF+3lyr2nCLUL6nV7z9+iKjuPtbxPRiO3&#10;SarRodPYc5gKbOcejJ00RU3/0RtOcI0aiCGjBmDwyH5q6o8uVZdur+ISFdaXlCpVUWVJfolvyb4C&#10;1xCtQSpva8C/+nGrBZ2fB2HwwMEEla5arkygJfCiOuM+P0hnIPS0+cH0qjraWlRcgzBQZzApOYIe&#10;dBSl3jgMGDERP4+egp1XbiHrW4tSXAX0+rnf2lHcTGhROouslSayVmap9x0ggVNfesNfJ7umSeKi&#10;9DICMckIlnXnosrewyu5RKktC59w3KLKM3rppJSVhb074eWJpy9cYGzuhKdWbnjwxA6nLj7AAfYc&#10;e49cwR+bD2Hxqk2YvWQlZs4RcM3FYrYVClzzsGbxQmxaOh+H1y3FixunUCtKqjASzRK7SqeakjIz&#10;6WyEmFQm7RDlJeVm4r1UQb+22NdoDLRHmeszdMT6ojshAJ1xgehODOFFHkaAhfBqCsVnPzdY79mE&#10;i7SkR5Yswf7f/8CGX9dg56ZDOHD4Egwf2MCANmXbnts4YeiKq06x0H+TBcOEGmxzSMGyh2+xgsps&#10;1abT2MnX6a9ejac7t8Fs20Zc/+1XnP99LW4cOAXvl+64cfg8Vo2eiq2/zMTJOTPhcHo3agNceZAI&#10;orIUyuMk/MihgkoPIJwiCasQgjlIbaUEtGwlJUPmVP4oiEV3fhx68mJ5QN7SCpsj1uwW3qdEo+1T&#10;I1o7NeVTyr53oLStXcWCVOY8WwkvvGRasozP3SoxM7u5h6qni8qpCwn1mmXG8ki9GKpHAVRUTSsS&#10;qKqkWoSUaZZCglKGWUAmZZfVlB81/ecd4mjzknjCJEvMqjd2Jcoulu8hLZ1gymulwqPikiB8xodu&#10;5BBuOYSowEtyv1IaaB95ciZUt8PILRKrzxipBX8FXAd5fjkXlqGSv0dqzUnmf01PB38frR/vk99X&#10;2dFFYHUgt6ldTYAWiywAEsA18PkVLW10H+1UZd1q0Er9LwRWLTt1uU9GF/uuC2Ufpal9fiavGQnM&#10;Sw35zKZvKGnVrJhVSvWWWk9FWViHt7mV8IjPhktUOqGVRHhlwMY3ElYeb3Gb18Mpwyc4etVIQUua&#10;WMXdZw2xi3Dadvo6tp3h9swNbOX+zgu3sEP/DrYRbruuPMLJB5a4Ye6Gy0/ssf6YPv6gHZRJ1zv4&#10;XJm/+MceKq69VF5UX9sOnsTWPQexcdsuTJ+zECN/GYFxU0Zg9MRhbEMxZtIQjJ48mE0Xo9hkCtC4&#10;KUMxcsIgZR/7YlwCrZ90/g+t4oCBQbqyEMa/+0H754HQ/on7/5L5itoYNmiIgpeax6jAJWWdSUZC&#10;S6fXTmpJ4inhpqUzDIOGjCW4xrCNxb/0xuL/6o3BikMnEVlXr3oBsYp5LR0o5x8s9X8kgFjDHkZ6&#10;DJHZfQdIDqxASuJXAq++Xlr11Gxy8KTnkvdIqGqCXWgSvFNL4ZlYBMOXHnhg7Q6jF2INXQguT5hT&#10;eZlYOKoSNkbP7HDl1lMcO3sbh47fwKYdp7Bg+UZC63fMWvQb5s5figX8Y5fOXoBVcxfgj4XzsWHx&#10;AuxZuQRX929CvJsZOgittpwgtBBcsniFghab1MnqSBFoacomSz5XF1tH/Gu883uJWi9LepBAgkrA&#10;5YcfSUGaCdGSj5UciI64V2jyt6Iqc8Dnt04ocTKFFRWe/sJJ0F88HcdmTsOWoaOxZtBYbJrxK7Zu&#10;3I+NBNGK/dew6sQjHH7ohaPXbbBi8R/YMmMa7m38DfZHtyPo0kGE0d5GPLiEdDsTVPo74eWx7Tg8&#10;eSiuzp0A51PbUfTanNCKps0joJIEwrR8GQIpKbPD70eb202lpeZM5kTwMSmVE672xUK2s3UQZrLC&#10;UMqLe6gN80V7VTmam1tQXP8ZzjF5MA1KgVFgIp7EZMO99B1ivnQglYo5npDI/kbrxOOeT5CkEzZp&#10;VEiZ3EoFA4k5RVQ2q9FFKWkTR8UkU3hs+Z59i2PIsmVJn7oRS3Um03beln9WOVuRtH9S7lnul/ei&#10;QCWkCKOmbqXqBF5iTVN4W2CVT/UlTSYiZ8v3INDSaNmTqchu2bNjOP5ArXa96YEVTrr4wb+2SXXK&#10;xYRFETtktQgGO1aJ5cpId35zO+H3SS3I2pcqoVFltJYCHiojUU7iHuTcl/OaLpX3yf1UYLxfgUo1&#10;zWi8zGWU10rpZQGXFALM+fgNlYRc8Xexpd1Irv2KaHbokcUN8IjLhs3beNVeJ+XDPiAWFgpczjh5&#10;0wRnbj/FiRvGqgnEdp29SeVEO3jqOrafo7qighJ47RZVdvsJ9vI52/Uf4qKpI556hsLsdSgOXTMi&#10;3K6pDHoFPj5/DRXXml1HsGb3YWzYcwQbtu/Bus3bMG32PAweMxQTZk/E+JnjMXLycIyYNBTDJ+px&#10;OxgjCaxRhJhMAxo6ZuCfqqtvdHGA3n8KuLSDBqligZJwqgOdfjoY1E+juEZJGeZBfAO9IRiuK5nz&#10;or4GaJTWACozNq2+pci0hkJnMJUW28DB4/Hz0F/w06jJWHX0DE+cOpU5X8o/v4rbvkUwZWRFpK7I&#10;Wgky/h1corTEXijVxcckViDZ9KLGJHYgUyCKmyUXqYo2MQU+aeW47xQA/Wf2eGDjgcd2bjCj2rJy&#10;eAUzG3dCyw4PTW1w1/gFzvAAHD51EweOXMMfGw7TIq7D7MW/Y8bCFZg3fxkWzV2EZQTXyjnzsWX5&#10;ImxfsQSnt66Bh7EhvkrlhKJItGb6oS2T6kqAlRGgWrfUiafqEmAJuARgnQm0homv8UWWyQ+yAyRI&#10;n0oVk+xPteWnSSCVaTipUvVUU/20JyUASJGif0n49MoRvrt+w505I3F6gg5uLJyIh7/OxZlJY3F6&#10;0XSc/mMRtkyfgJWTZ+LYrqO4cOQc9v26Am5XTqE52ouSJpl/fBq7ZbZCKiJC90dWEHKdHiL8/hlk&#10;vLiDpjBHnv2EUj4/W1bXTg9kk4qrBFOmJLsSVlKZQkYMZUK2qCzZJ7RAe9jDx1oIt05aybLXlqjw&#10;4e8szUXru3q8/9IO36QCPPHLwDmbcGwy8sC867ZYdM8JexxDYJVdgziqoDIeZ1liv4DgkuB8DuFR&#10;ytu530Ab1wk/WkSf3Abawy/KBobR6kk9LlmZR+JfobR9orqkKoQkqsp8w8SP3YQY7WTZJ0TTNgqk&#10;Uhs7qeQIEyq6JEJJrKmELzI+CaiowAisQkJURjjzxFYSWJL/FEl7evH5Kyzcb4gNN6yw9ZEdjjv4&#10;wKWgGrk8nzM/tqPwC8HVBlSwM5aCmSWEckbTd6Q3fVaxXU3FUzm/CSBCpp7PExD1xbXk3FdQU/ty&#10;PfB+qi9xGBK3EsD1gU7UlrxeOu+S713I//IdFbxfluvPbGxDfOVHxBBcSTWf4UebKGrLPiwZAVnl&#10;8IxM5/XxGpceWqq41sUHFjhNBSngktu7qLK2HDHAbikgSEgdYLvw+CXuO3jD1CsEpq9CcMroJc6b&#10;2KvaXfftvXHk+iNsP3UNe/gaTTOk+rqIjftPYe2uw1i74yDWbd2DTVRccxYswb8G/Yz+wwZCZ7Qe&#10;my4GjtTGwBEUTqO0MGisFoYRWmIhlX0c+bMm3kVoadTXP/EP7Z/7B0mW/KD+Mg9R5iNSYWkJqDSw&#10;UlN+uBV4ieoSeElwXkdyuSQRVXsYtLWGY6D2KAzSI7R0R0Jr8Cj8JItljJuAjWcvIq7hfa/i0pT1&#10;qJaVdvkn11AKy351W7c6kH8HV9/EVWUPeZ9Yw758FsnxqmptRQrlcHBeHaKK38E3sQB3qLbu0RI+&#10;lKoPVFnPbdxgbueutsZmDrhj8hIGd5/iKP/YI2y7jxlg+dq9mLnwdyxcuhbzqbgWUnEtnbcYy+Ys&#10;wGoqrl0rVmDf6uW4dXQXcoKc6QdS0JYXzAuVgMryUzXgNU3mEPqjW+yiZM7TIrbHeSnFJUH6z6FO&#10;VFK0YukEV9pb/KClkmk7P1IJqFSCgaDqTqbakaKAcQRhXJAK3iM9Gl1Rb1BsbYw4o8socTHFp2A3&#10;NLxxQL2/Ayp9rBHz+Aq8DE7A5dIx+BheQuyz+/gWS/jlyqRqKqIMmZsYyc8jGAVGaVJRle8ti2KU&#10;pRJaknPF70KgqelEmbKohtS5741licqSyqlSUUK2hFmPwEyqVPC27H/nd6/2dUCVrz1aM8LRVpqF&#10;b42NSC2sxqvYfLyMqMBRyzD8dtcN4y5YYMwlS0y+8hKbzN7gfkQx3ta1IOlzF9LEFlIRZbfQOvLC&#10;FCUUJItW5NSrGllSgkYUVUhFs8rtkuoQbmmVeCs5SrxfanTJcwRW8e/akEkA5sk0IgJQ0iwiq/h4&#10;yQdEUJElNHSo/DGxqClNtKbv2pGsRhUly51/ncCPEEynlY0q/YJDd+ywaB+t000rbLxtgSMvPGCd&#10;XoT4j21IffcVedxKJ1zDc7maYCmgu4ir+kgItqvzv5bnr1o+jLCRqTwypUfV3eJtVdlBzvG/xW/r&#10;+V5KXfH9BFyyL9BSI5hs4lJkWbHCFn7nD63IoeLMJTwTqj8htqJJo7hKGhBAcDmHp8I3uQBhedXw&#10;isrBY1sf6D98gcOXH+L8fXNcfWqHC0aWOHrTGDsuGGKLWMNLd3DukRUeOHrDKz4HyVWfkEIQyvaF&#10;bxSuPHXAZWMbnLtvgTN3nin1pv/oBQyMrbHv3G1sP34V2yR94sAZ/LH9IH7fQnDtPohFv62B1jA9&#10;9JMyN0PJntEDMXi8NkZPG4ZxM8Zi7HS2aaMxfvoYDJ8wDDoCteH92H5Cf9pFyfP6x8CfflaKSzN5&#10;ehD0CC7d/mzqtrayiX1W8e/7gwYRXKo+1wjoao+Brt4vGKgzGlq6w6A7dAQGDBuG/yDsFu7cj4CC&#10;cnXgCvnHi3yW1UjqCKxK/uHVMrJCj17Lk0dlC/MAigxW4OKBkVjXB/Y64vsFYqLEJHBf8LEZMTxB&#10;3xa8Q3zFJ1hRrj60JqCkvSS4Xko5ZhcV55L4lpSxMTS2wplrD3Hw/E2cZA+x++QVLP59m7KJC9nm&#10;z1uGhVRaS2bNw2/zF2Dz0mXYtngxTm5eA8f7BviUHYqOkgh8I7S+pYviEmUiGfMam9hJm9hJlSVB&#10;eVmoooPgknmE38NcUeH+DLLijsSABFw9Yr3SaMNUCZq/CgN20j6qAoEpwXxMU8FUVXjIIVyksoOU&#10;pilOYrcuC7emED7clyZB8iwCKpXKSZ7D2z2qQkQkbxM4VESqskS62D6NPVXLlWXLe8pooSgqtmy5&#10;j89T5aSliT0kvFQJHE3TgEviXnw+P7M9ORQl7i+RZWeK1kQqtrwEfC3JxrvaOsSyh3eKyMVlhxjs&#10;NvXHMkMnTNZ/icnX7DH7tjNmGbzAHH1L7LP0xrP4PAS9+444Kp0ingPFvLilaKBnajmCChsRwys8&#10;li2yrg3htH9SN0vmE8oqPnKflFuWUjYyz1AmZic0tNJ2yqghFRWhmPT+OwFFEH3q4L6MINI+9o5g&#10;CtQSqPSSeTv7O9UWlZ9YVBlVTKDqCs5rwgFDG/x29B520ipuvGOOAxY8x2LTEN30BWkfvqOMsJWO&#10;VQacRHUlNUhaRg0K27oUbCTEIVnuClJ8jprOw60oMIFVn+qS+1XHLvleAjd5Xi+8lELj81RMja8t&#10;pdrK+dxOS9uGgm/dbD2IE3BVfuD2I4LzqxGYXoo3SYUIzijDm8R8OAem4p7FaxhQNZ68YYqTtIrX&#10;zB1h8MwOp+4/x55rD7DD4C5OPDSDyesg/vZKpNc3I4kqLiynEvG0n5FZFXB9mwDf2GxEZlfCNy4H&#10;5rSf3jFZ8OF9ZwzNsP3Ydew+cR1bD13E+j0nsFFywtgWrd6IIeNGQ5dqa8g4PQweNxDDJw/CmOlD&#10;MGbaCIyfNZ7AGo5hvwzH0PHkyehB0BoxQNWnlzLOPw35b/xDh4pLYlw6/eglqbgEXINoF6XOfN9c&#10;RWmaUUWqLQEXgTV4MNXWIMo87eGE1xiqrfHQku2Q0bSMI/DT4CHoN3oclu8/ioiKeuXPJXNeRpFU&#10;UFFqXXd0qaBtKS1fWTN7Kx4EAZgcIDmYUhRQkvcEVBLvkox5AZf0MkUt7Ekp69Oa5KSqgamr5CK9&#10;hjFtoTGBZWLlpMBlZuumto/M7HD1wXMcOncDh9ijXLjzFHuO62Pxyo1YsHQN5s5fjgWzFylorZg9&#10;F78TXJuWLMK+5Qvx8NQ+ZAU68YOT0ZwViOZUX7TSznXSTilgSbWG1Dea0cR4LxWUb2frSvBBR/Qr&#10;tIS6ova1BZ8bSGVFxcXWkyKVS4MVqPpg1df6CgSKQpKFXLtpJ7v5nB4+phZ2lWKCqj4XIZT6lp/7&#10;Fm1J8l1kpI+AY5NigT+ouBRkqIBEGWmUk8CJ8JFG6PTIyKCkOKgmkCMkVW0uNu4rSygqi5DqZpMa&#10;X2qr3jdCwavGzxF5js/RKt+Zn9lRQFVaX4WqukZ4xRXjlls8dj31w+o7zph3xRrzbjhh6mUbTDOw&#10;ZrPAlEtPMUPfFKuNHHDtbRY8K1uQQpuVSXBF1rYiqOiTyoKXag8ptHuySIZk1UvzpF30pOKStAmx&#10;id75DQijlUygUktq7FBJrAKr1A8EUwNfUyvZ9LLEPWgRxZrSPn6SLPrviGFLIMzSPvcgnTBLFcVF&#10;iRRW8hUO4bnYesEUK4/dx7brltj+yAaHXrrheXw6VWKnWpVdjfgRKpJIWtrRg+jqD8imhZN4l0BG&#10;OQlpf7qKXmhx23e/GnUUxUZoVVCx9V0T0tlLbS2NTeQ1wtdVUpHlf21Xaiu6/APymzup8vi7674i&#10;sfazqgYRVlSHEIIlnNdIYFoxPKMz4BiQiHuWr6H/wBrHrz/B0evGOE+ldOaBGc48NMehW8bYb/gY&#10;N3kt+WeVIiS/Cq/js1UlYWu/KHjHZSO+sB5JJe+RWf0FJVR6kTlV8KCqixSwFb3DfXZEu0/dwd5T&#10;t6i4BFySFnEGm/cex69rtmPwWDqzYRRHY3RV+ebBv2hBa+S/KXh+6gWV2MYBfKw/LeRP0KMiG0NF&#10;NnHuaEyaP1rqcfUPEiAJuLR+ovLqL/EtUrAPUr1KS9SXKmfD2yMIpaFDB0OXFlJHaxjtImE1aCy0&#10;2bTEKuoNo38djn8OG4nZm3bAO7sIRZ3dKKQ1rOSfr6QxgSQ9jMjfmvYulBNcpV9aqcC6VO/Sd3DU&#10;1AW1SGYTggpoC/hHmsUWwjK2CAH8k97ygDyn2jJxeqN8+2Nrd5hQZZlSdZnZuqtUCEk4NbFwwEUe&#10;DJnec9zgPk5cM8KW/aexeMU6qq1VmDVroSYoP2sOLeJ8bFi0GNuWLYD+jtXwM7+NlsIIdJdF4Xu2&#10;rCwdiA5RSVQ3SnH1BuY7JfGUrZutRyWh+qKTiuud9wvUEFwSu+pOop1M4jY5CB2JAi2pHa9RWD1S&#10;mkbA1AsrjQqT+wkEgRzBJekIPRIYJ3h6CBRJUeiSChBSnplWTmrIS/kaZesIEXmOKDuN5eNzlL0j&#10;kMQqyvMEXLJIrKrXxX0CSRUaVPMg2fKp3qS0jrKG8nq2bL5vL7jeB3sg9aURvtLOyhSf9swodBRn&#10;or3pPXLLGnDbMQIHnwVjg6kPFt20xpzLL7DwmhPmsc2/44JJVy0w+QbhdcsaU27Y4NfHHjjjkwzb&#10;/E8IqG9HcHUzwmj/omtalXWThFEVm2JPJkF8WchCUiWkLrysifgqpw4RtW0qIB9d04z4hu+ET6uC&#10;VV4rxS7VVjKBJukXkq2vlBVVVhZvZ1KxpH3tVqOcCQRWXK1kz7chtqoVNsEZ2GlghrWnH2MHreL2&#10;hy9xxNoDNhmFqOg9T5V6YhM1VNDcTrX2RdWWL27rRvH3DkJHkziqINXb/lRdfI16TN6HQKr81oHy&#10;b+1/upEGuW5EcfG5AkFpsoy+fI7E0WLKm9QyZ3n8/ikN3xS4kuu/Irr0vQJXSHYFvONz4fA2HnZv&#10;4mHmEoKztLtHr/L3nLmBI9cf48y957j81BbnTF7i1GMrPHIPQDitpm9aIWwCY/DY2RfOoUl4TVUV&#10;mFyICL5vVC4VLm+bOPrCzD0IXgRjZE4tXnjE49Q1S+w9eQc7j13Dpr3nsW7XKazbcRQr1u2i/RuG&#10;n2kVtUcOVDXndUb/pNqg0QMILW38pPtPWkPNUmViEYcQXKOm6mH87KGYMHeYrPJDcEkeF9VVv3/9&#10;jIH9tDFYZyiGEVACL4FVH8SGUWlJrEuSUoex6Q4aSnANJ7jGUnmNgzYBNlCb99Eu6o0YjX8OHoZJ&#10;K/+AZUgk8ls7KZk7UUUo1bHXkIxpOXByMER9FX9uQTF7p2rKapHCIrclkCnTGHwL6nDjdQQOW/vi&#10;uFMojjuHYb+lD267BOIe2w2eQI+dvfGQsDK2dia0HGHGZm3nBmtHT1jYe+CRuRPOXDXCnhNXcZbb&#10;w2euYf22g1jy61rMmbMUM6fNweLZ8/DrrJlYO38utixegMNrlsPC4CCqE73RU5WMzqJIdOQGq1Wl&#10;O9OoklJl5ZwggoHwSiW8UvwIJyktw22CL22iD8H1Gk3+1vgYZI+eJD90E2Y9KjAfqODVLbZRAuGy&#10;WCv3uyXlgI/1UElJkzhYtyS78rOk9agSNbSPtHA90rJo5SRgLpARhZUfx32ZhC1KiopKKSsBlzTa&#10;QLGLmQIxUVMEVJ5Mz+Hz8iLUMvuSAd/J13cXSGJpKn4UZqGrMI37CegWJSevkYqqhNaHEA8kE1rv&#10;wl/zO/Azs6TscwrBVYxPNZ/wKjgdBwmibc8Dsey+J+Zet8eC645YeN0JS267Y9EdNyygClv4wAVz&#10;btth3n0nzDa0xazrL7DumReMEyvgQyUV9r4LAWUfEVHVrJJI06imZOQv/UMn1Xwz3tIiSpkaWYla&#10;pgL5F3/QlGOu/oa4d21UUi2IbyS8Wrp4HvYgt0XAx/btBwoIr2xe7PH1LbSMVCxtFJ18b8ktk7SI&#10;lHcdiCprwWO3KGw8Z4JN+s+x87YNtlOtHDB3gWVyHkoJJwnGl7EzrqaLkHBIwbdOlPCcl7yqYiqy&#10;SsnREkD90NTKUrEsnt/SeavwCMEkKkw67Ko2qq1vXWx8XWu3SvsRsAkQ63p61HL8FW20iVRXRVRZ&#10;svJ16vtmpSBlWbdk/t5Y2roIQieUHfublCL40ipKGfPnniF4ZO8HI1s/HDQwxq5zd7D70l0cvPkY&#10;J2kTDdnx33V8BUM7F1gEhCGksAKhhVVwCk+GhXeoUmy+CbnwCEvFS+9wPHP1h6mzH+5YuuL+S15n&#10;dl54HZkBl6Bk3HzqjGOXTXDw7D1sPaCPDTtPY/12WfZvG63gRAybMBajp47DyCkjMHbGaExeMAFT&#10;F06lsvoFQ2kTB4/TJbT6of9QzZzGAcP+SUH0XwTcv2UJ/p+DdLR1MIB2sb+kRfTXxiAtTeHAPoXV&#10;F+uSIP3IwUMxXG8oBlNVDdIZTnDRq2qN52vGsY0mxEZAbxAfI7T+JSORM+fitrOH6nlkTlpZJ8HE&#10;gyPQkqC7TLKWRS3zGr+g8HOrOsBSl0nAJQdK4hFWUbm44ZOIawFZuBKUjWPOUdhp7o2rrm9x3SUA&#10;BnaeuMc/+44seGHthOfWDrC0sYetnRNe2rsRXK/wgCfZ4Yv3cejsbVy99RTHpczs+t1YsmwdZs9a&#10;gnkz5mDp7Fn4feEcbF4yj2pLpvZsQeCLO2gvS0BrgczDCye4QtGZRchkBBAAAQQJASTQIqxEaf3g&#10;fk8SFVc8wRXjhY44DzSHS2DeRQMtPgY1aigtkD+QEJJgOOEn7yM5YKLc5PaPdN4v9ehVsFwzACDL&#10;k/2Q9udSZhJol/hUL4QKJNCuAZcKwEuTRTfkeVLTXmrL99pCAdsPgZHYwnzeX0BgFSWilaBqrSwE&#10;Pjeh5/NnfK4qw5eSbKWkfuTG8ztTbVH9FbmYoZbwklWvxVL2ZMcR6hloL61DUXYt7cgb7CG4Nj71&#10;xSJDN8y96owFN10x/6Yz5t9w5G1bLLtLcN1yxIIbtJCGL7Hgli3mGNpg0sXnWPXIDVcC0+Ba8hFB&#10;9d+RzIs5s1chpb3vphJqQWjZB/iXNMIzpwYeGZrigr4FVBkEV0RdK+Kaergl/Gq/IrLqCy0hbWhT&#10;B8+rbhWEL+gAiggXTcY8z8NmyeWSdAgCh59V/B2Ir+7AHbsIrD35GFsJ1Z33HLDLyB77njniTkA0&#10;oj9/U6OiBTxni1Q6QoeClUy6lhxFCjee85qOWqksQksKJ4o1lCbxLqkZr+pwEUySIiQpQ/mfWpH/&#10;kZ05FZeASxK15fooozIsI3xLZATxfSvCCmuR9bFV2d9s2t54WVykuIkWrwHhRY0IyqgiuIph4xeP&#10;e9Y+uGziBH1jexymTTx8zRg7Lt7G3usPccncDi+CY2ETFg0z/wA4RMbSapbz/d7BLSYN9215HbHZ&#10;vImCNaFlaOakAvs3nzsqmxicVoKQ9FJax3ZE5ZXhvpUrLt1/AUNjJxy7aIRNu05jzZb9Kjwzee4i&#10;TFuwCPNWLMWsZbMxc+kszF+5AIt/X4ZZSxZiyryZGDttHAE3AlrDB6DfkH+h32BZ/UeWLvtv/GMA&#10;FZeUYpbyzHqDaP902LT1/oTW6KHD/7SKsqCGso46elRVQ1XulrbOKNpEqi0djeLSIswGUXFpEXD9&#10;+Vrd6TOh/8Je9UqSx1XU2sEDoBk56ZvPJbWHyps7UEE/L2pM8rvU4gE8WG/y63HPPwn6Xsm45JeJ&#10;c76ZaiRqGXvoLSbOOGXnj+ueYbjh6IO7BJSp0ytYOEnSqSOsXtrB0lYC9O4wIriOXrqPk5cf4cY9&#10;cxw9cRmrft+OOfN+w6yZizFv1nz8Om8u1i2ej+0rFmHf78vx+PwR5L2V2FYaLWI4vmeG0ArRrtEa&#10;9tAiggCRhVkFNDKa2EPFBQGOKC9aRAFXZ8IrtES5oiXCvVdt8TE2SYcAldUPpagEWhpwdVGxSetJ&#10;I7DYZPHXH2o9RQ2oZF9Unmw14CKUCC1Z4OKvWFVvExWm0hbCeJtqi6pK6tf/UGkRcRoLKHZRSjln&#10;8r78FPSU5aGzgV1MZwc+tLUjtaIKoSlpyE7LxOfKSnSVFRFO8ah646RiWz8IS1UNQspK5yWjvTAP&#10;3+s/IjmjnL23Pw5bSEDeEbMMbDGPamvuNTvV5lF9zb1ug0W37bGQx3LB9ZdYRKs4/4Yt5t6wx+xr&#10;tpiub4YVd2xwwTsaXjXfkECrl0EIpBAqyU0/kFDfoayclFd+LVOC0jQr+shUIFU7XupsNXUi4WOP&#10;GrFM/dhFRdWDIsIqh2orjbcTqMiyCYGcFv783rhpptRjb+Tz30mJnR5e/M24au6P9aeMse2mHXY9&#10;dMEOY2fst3CDYWAcQpqaUcBzNYsqqJDgy/3agVraPUkolUICMh2nhipJlZ/hOa+ZgK2xlRJsl2lv&#10;dQInPl9iWJIiJMviC7SkM6/i+1bRbpZQXanl8gk1qR9fTqim0BJKAL6IyiyfCi2OcI4u+4zYiq+I&#10;o8WOrfgCv9RyuEZk4ZlHOM5RKZ66Y4YjN0xw+MZjNYq498o9HH/4FHd57bjFp8MlNhl24VGwDY3E&#10;m9QcpNZQwWaVwZG/1T00GUG0iQFJBbDwDMZzt0A8sPakZawBP1JZxzcJWXjpE4LrT2xx66kLHlv5&#10;QP+2JXYfNsC2fSfx27qdBNcCjJw0AcMnjsLwScOU4po49xfMWDIT0xbNxNQF0zF1/lQ+b7IaYRw2&#10;QQ+6YwbSRv7E9rOA6+cg2kWCSxt6ukMwZDBBRSjJ/ERRXcNVPfreAoK6mq2eKDTCqz9t4UCdkdAe&#10;JCOK43nfKAwYNBzaVGPaQwgv2sWhtF/6L+yQz55CerYC8e0d3crb903jUfMV5SDywPX5fBmFieVB&#10;eeSfiBtvknnypuOoZxp2OcRjlbEPVj56jV8fumIl7cVJpxClvvStnHHTwgYmVFuWDg6wsubW1hVP&#10;X7ri3nMnHL9shDPsYQxuPsHpc9excvVW/DJxDqZPk3mJ8/HbQpmTuAA7Vy7Fya0b4PjgOj7L0mGl&#10;VCFULp0SDKcKEkvYnUwIpRBYYhN5W2JbnUm+KiDfFe+jbKLAq52KqynIGi2Rbgpc3aLG2MRO/pBY&#10;F5WXgEoDrr+agha3auFXfoYGXJqFYTVbsYsaFdWXU6WJWwmcNDZR4KWApp7DlkuLSHj9BTeCSywl&#10;lVJXbgq6SvLR857/fFenqjSbUvMR3tmVsA5NhXd4GlJS8/G+sBiVkW+R626DDlmoQ5Ywk1FHKrce&#10;WsuOyjIKtc8ITy/GXbdI7DTxxtyLLzHnqj3m3XAgrAgpQ3vMN7RTwFp0xx6L7tpi8TVrLL5ojbn6&#10;tIoG9pjF5y+45YBFt17i1zuWOOH+Fp60n/60dJHv21TwPOebjPp1IrT4C7wz62EXXwLb+CIFMVkX&#10;Uab/hFJ9SHnmSIl1vad966RAJEgk3pVBWxVV9ZUQ7EQOIZBLi5gr04I+aZpk0Uvt+/Cirzj7yAOr&#10;TxhhM9XhDiNX7DBxxW5zD1z0CsXrig+I//4DiVSEBbSgJQSNVB6VhTJEYSm1xPP/A895GWhSKT48&#10;12XgSVIiagmiWnmc91VzXyxgMTvyAoKr6Es7ygnWUlFZBFM1gSVWUhxJKSEZW/YeCTWfVQ5c6rtv&#10;iKFFTKzlbyW03+bWwTUmB/ZvU/DUPRR3X3rjFAGy//ID7DpvqGpwnbxrilOE1mVLW5j5vcWrlHR4&#10;sXnGJ8MxNAqvCLH44hqk8Te+icuBb0wWUqlys+v4Wfm1iCush3tYiop5hWdV0IJ6Ye+F29h59ioO&#10;X7mP8zx2FwwtccnQAifoeHbLjI0NuzBm6hTaQHJkmBZ0x2ljxJTBGDZJF+NnjcNkAksDrmlUXpMx&#10;Ze4ETJ73C23lMNrE/tAaSXANHDAgSKo/aPXXgs5AHQyRMs20giMGDcUQwkwSTofryrxFvjEf0yOw&#10;xEoO0B7GNlylQGjrjiO0xrCNUDW5JCVCh+DqP4RgmzAJRx+YIOtrO8rY45S0UXGxN+qbvlAvo4u0&#10;ip8okTX5WpqSNUVUX4+DM3DVMwbXvJNxyi0Bh10SsfZZAJY/eoVVT3zxq7EXlhq5875XOGD9Buft&#10;fWFAeN1/4YDndvawsXeFtYMnTCydcOuJPY7oP8T5G6a4zHbh0j1sWL8XEybMxczpC7F4ziL8vmgJ&#10;tq1chj2rFuPyvm1IfG1PmZiMLtovtaKzSrYkAAgRAYtSVrR73QIesXgCquhX6Ix9he54L/QkvMZ3&#10;Auu9n7XK5VLgUvDSWMYfiQJASULllmpLNckFo5oTRSf7XVRyEj+T/R9UX8gQ1SXgooKidZVRQBXH&#10;EqvY11TcqhdKosZoC6UpmyiWUCDHfbWGIwHWVZyKtooCdH54h66uLlRTQYSllcEtuhBmwdkwC8li&#10;75sBO79YRMSkIzMqDk3pSVRtaeqzuwnLnizaxLxUdNbVo77+C9zCqI6ptpacs8Ciy/ZYetORisoW&#10;S27Z0x7SGt60oeqiNbxuzX2qrasvMZfPnadPy3iFyouKbBGV2gIV0H+KSWfv4NfH1rgemgnf6lbE&#10;vKO4pUSJrGyBX847+GTVqhWuraPz4J5Ja0SL5EmASbwrmsosoZFwIpjKqNgKCZncZvKf6krmJxYR&#10;BJIYLRnv5QRA9leZH9mBFNrRpAbJI/uEYw+csZqKaxNhuvGeE7aauGMTFf9hO1/Y51QjvZ3vy/M7&#10;52sr8mSNREJKQh1SQKD8ezuKvrbR/nWhgYCqlUoOBJRMqhYFVsvPF8dRzXO+mDar4GMb1Rbf58N3&#10;tRWFJapNBgAEglIltuAzlR0fS1XLm7Ugn78lteEbMmgdMxrakUwbHZBRSfikwy4oGY9d3uLKc1cc&#10;vW2O3QYEyOU7OPPgOfSfWuPikxcwMLeBdVAE7WUpwvLL8To2HbYBkXCidQzNLEUqgfg2tRhOQfHw&#10;T8hDVs1XZFR/QWwB4RiSpFIhbpk7Y9Oxy1h34Dx2n76OY1eNcEj/AXafuokbJnYwfumGI2evYdX6&#10;3ZgwczYmzJ6KiXMmY8TkoRg+mQJpggTgh+GX2eMxZeF0TFowjSpssro9auoIDJ1IJzheG7pjB+If&#10;OlIdYpBGSQ1nG0F1NWrQEAzXGkxwaWHEYG2MGa6HEUN1MZjP09YaQnU2DAO1xBbKSOIYaA0aSYgR&#10;WrSO0rR0hkJv2AjojR6F/yS8Np3XR86Xb+pPr+GFoSqgElIyKVVmxte3tOIL7/uiFJj0Sj/gT5Kf&#10;9YjCVa8E3PRJhmlMGc64UG09cMVyYw8sZvvVmKrryWssfOyG5U/ccNAxCFfc3uK+/WtYOL+GrYM7&#10;Xtp5qBWqbz6ypVU0gv4tc1y+bopLBg+xYd1+TP5lAeZOX4Llc5di47JfsYce+8Sm5Xhy8RDKJPO8&#10;UgLTMejOj0ZnFhUX7WI34SGjiRKIRyItYxK3SYSYKC22H4lUW4mSDuGJb6HO+BTogB+9wfqeRCou&#10;qQ8vE5dlX1RbOrfpfH0G4fT/1yTWJcF67lN5QQXxRW0JpGQkUGJLoqxEYRFW0mTOoDRZZIO3u/Pi&#10;0VMQz7M9hjaRVlGtIETQ8He10zJ2lOWi870GWuVfvuNNYgGcQ7Jh/TYbd7zioO8SgltuYbjjGgrb&#10;t6lIyCzHu4p3+Jqbh+6sZCAzjt8hAZ0SyG/8hMKSDzBxjsQG/ReYffQJlhk4YuUtJ6wwdMBy2sCl&#10;N6i6rrzAAsJqEe3i4pu2mH/tBeYaWGIhQTb3sgUWXnuJxQI1Pm/uBXNMo20cfdkUcw1f4oJXIlyz&#10;GxFeRZtY8gU+eXXwplWRZcski94xuRROvGhdcmrhX/ZJTROS8jRFVFUlVCzFVFsF7B2zJeG1qUVN&#10;lZG8qzKqn1KqfwUugk6qUyQQXB6pDdh+wwp/nHuG9fyua6gWN5m+wjqqrtPuYfCr/qTyFEVlFdBe&#10;l3d2qn2ZMF1MCCVWv0c87Vb8uy8okHpcHzoIqE7CitASm8jOO7P2C/Let6iWTRgVfiC8PrQjr6ld&#10;BeIl7iWB/kLa0PyvhBYVYQFhVcLfkk/lKEov73OnWkw3v6ELmZXfEZJRDTdaROewDJhQcZ19bIv9&#10;dBvbDW5h97U7uPbSEU+8AmHk7IW7Nu6wD4pBUGqhqiIsqRO2AbG8Lx5vkvIRV/oesSXvCMJEWHmH&#10;qZHE6LwaFdeSIL2AS5qxgw/uWrnh2KUH2HzoEraeMMDWk5dx5q4x7P1CKSjcsWX3ccxZ/BsWLF+O&#10;ucsWYvqiaZg0dxxGTaHTGzcIQ38ZijHTxmHCrMlUXdMxe8kczF0yG7MWTsO0ORO4P02W4B+gluAf&#10;ScCMIWyGD6S60qHq0qbCEquoRxk3hFAbooPBBNsgGTWUTHmtkQQU1ZYCFy2iUl9/gUt7MNvIEfiP&#10;wUMwa8sOBBWWKoksgfmPSjJrApPvebJ86OpW6yBKrorksZS1dcI0OIkW8C1u+yXDKqkKb2kJDlsH&#10;41f22Cseu2MJYbWYbcmTV1jy1AuLCLKVxq446/wWdz2CeTDewMreA+Y2Lqpk88W75jh48QEu3bHA&#10;ZcOnOKt/D8uWbsCkcXOweOZSrFqwDJuXLcPeVUtxZe8GuD+6gk9UJqhIRRfVSwcVSntGiGaZfNpF&#10;mVgtAfkegutHssS1/DUxLolJEUYdCZLL5YmPwfb4FOas4NMlQFMBfAEQXyMWUOJlAqhM3paW1btV&#10;Te4Xi9hrD0VpqdFBiWuJciKwqHg0wOqFlTRC6ke+tDg2uU/K0BBiUvK5iFu2nuJEtBUlo600A53v&#10;atEtI1lUWkG55XiVWIrXyXUweZMKQ+94nHEIwllbf9xiR2Lqlwint8mISytAfUU1Phbk43thDtqL&#10;MvCNVrPl8zdEp7OTeeSKJccf47drdlh9xxWr77lg5W0n/EpoLaEtXMi2iG35XWcsIKQWUn3Nv/IS&#10;8wiveZctscDACvOlXbEiyCwxQ98ckwmvcSfuY8oZI+w0ewXr9Gr4VdAS1jQjtrEL8bxgw6u+wzah&#10;EI+CEmEZm4c3pR8RT2ilfuDfQJUlNb/KCSqZmpNFcEkKgZQVF6DJFJ08AiCu7gsiKj4j6Z2mNpdP&#10;1kds1H+OdReeY+s9Z2xm57nJxBNb+R0u+sYipP6rCm0IAEsltsV9iWOJoygnaDLqPiK5tgkp72QF&#10;8FYUE0pFH9sJtQ5U0AJW0mKmV39QaquStyuau1DF71nE75de9xlZ75sJrC4VgI8sbUAS1U5aQ4va&#10;5n3pooshIAkw2RZ85ev4wSmlXxEka05GZCureM/WF8fvWuDQrWfYe+MBjt43UTEtm5BYmHsHw9jF&#10;B+6RKfCISoV/SgEC0orUCKILbaCkQARnliFJ7GJyPmz9o+EVnQk/Ki8zwuqKiQ0e2ryC89sE+MTm&#10;4IVXGE7eeII1+85i+c5jWLXvNHbSmt4xd4S7fxQt423MmL8cE2bMxqTZM5UlnDxvItsEFdeatoD3&#10;zZ2OOfNnYsEiXp9L5mPVqmVY+dtSLFk8F78umatRXLJqjyyGMZqwGSmKS5f7tHsjdPUwVHegWtFn&#10;mN5f4JJseZniIwmnKnfrT3BJk7jXEFrFIRg0inCbMBHTN22FS0KqApccVFFc4vHltqzOI/sS61LZ&#10;87wvrOILbrhH4MrrCJhG5SOxuRPu7FU33HHA2ofOWMmL4rcnVFzPCa3nr7HU7A3mU3kteOiCLebe&#10;MHyThJtUCJbOr2DhoMmmP3vHDHvP3cO5W89xQeZlXbqDRQv/wPRxs7Bs1hKsW/Qrdv62HCc2rMKj&#10;U7uR8toKP2rT0VOaQGhFopPg6sgMRRehoRSXxLYIrk7Jy0ohZCRVQcWnRBmJ/fPG91hXNL61R3O0&#10;pwKPGiXk45oRQ0ltYCO0+sCFLFpBaZl9jfdlB1E1Cag0DbkEV56MIgqwqJzEAoo1VKASVcWtagIt&#10;TetLLJWVqmXkUK1QTWi1luego74MP9pb0djyA35ppbCJzYdbej1eRJTilPkbHLMNwIGXvjjlEIKr&#10;Pkm4/joed17HwDIwHonF1SitaUBNdSWaywvwoawc9bzInINTsNngGX69QIVi9Aq/3ye4CKjfqLpE&#10;cf16k/BiU2qLbQEBNv/qCwWsmYSDKDEB2KxLZph9yVzdN+P8c0yj8pp03hQTzjzC2JN3sNbUEWa0&#10;tAENrYj7IKvY9Kh5jNb8DffexMI6uQTuOXUq1pX6Xkb7CCwCSub0yYhh5sdOAozgYkcq8yILWrtp&#10;83qQKQX43rUiob5T5YzZRZVh/cWn2Eyw7nzkga1sW3i+7bDwhoF/AkLffVMj5iW0hVIPS02mljxF&#10;QqyO9i+XIEytJbzqPyG3sQVFVFLS8htbUdhEkBFiGTWfUPalEzVUhXTCKP/2g2qrhZbvA8H1TdXW&#10;yub3yuR9uZ+6VPWHhKpPVFtUXlRuYhXzqLyymzqQI8m5ee/xJqEYDkEpMGZnftHYAYdvm6kl9vff&#10;NMJpEwuYvA6AW3wG3KNTYeL6hqBKQ2BKPgGWyv1MeMVmwy0yDW5RaQjJKkcy7aJM9wlILoRTYBzs&#10;/KLxyPa1mpQtzfJViMrjuv7UgRbxMQ5cNsL2i3ewbM9JrDt+GafuPIWxnRcu3jTFkt82YeSEaQTU&#10;XMxZOh9zls3B/BULsHj1EixaycZrcclvKzB/6SLMWjAbswkxAdmcuTMwbfoE/EO71yoOIZQkd2uU&#10;rqyxOJSWcQhGDtLDcF2pv6WFoYMkv0sXeoSTruRrieLiVlum+eiM5O3hyjJq2nAV4xo0ejR+GjkK&#10;U9dsgEdSmgZcBNQ7ZRUFVgIwzaRpaQ28XUh4PQ/Px2XaEpOITLyt/abKPl90fEuJbomtT1/xhPXA&#10;iieuWErltfSJF5ZaBGChuT8WmXpj6QNnnHaNpFJIwHMXX5g7uuExVdeVh1Y4evkxLt23gv5dMxw9&#10;cwNzZy/HlLEzsHzOUmz/bTUOrfsdF7avhc1NKctMpVOXge6CWHTmRdFuSaG8cFU9QaomyERkGVGU&#10;GlyyFZCpsjYSv8rQpC60JrxCfaANvkZ70PIF8Tm9cazeplIgxHLy+SrNgerqrzSH3pZNYKnpOKG0&#10;g7IfRlAJrPqsoSam1SOlksUOysrX0giuPxWYJJ/S4sp0HrXEPh9vL81Ch4wetrXgS0s3wmix7KPz&#10;4Eh78TK5Ctfd43CE4Dr00g/7rXxxzjEM55wjcMk9BtdexeK2dwycEtgzZ5UirbIBHxs/oOnjV5Q0&#10;foPJqwhsvGaGbY/cse2pH9Y8cMcf91z/VFxLr9kQWlRcAi1Caj4V1xzaQwHX7ItmKlAvamwhH1NW&#10;Ud8Cswiu6WefYcrFZ5ik/wy/6D/BLxceYIvlKzynLQySUswEV1DZVxj7x+N5RAbiKe1jCAhZxSfl&#10;o2YidSFtl8xNlEB8Fq2VgExUUlE7AUCICbgy+JossV+EiCg1qV+27tIz7LrrhK33HbGR59gWU09s&#10;M3+FC+xcfSqakN7Wxef/Vd30fWc3atjhvudnldAuptd8RlrtZ1rBbyggfPIbvytwibqSlakKeFv2&#10;39F1SFHBKoK1hCqr4BNVGW+X8bZYWUngLu/g4STw0mgrRUEKvGSRV1lIN7PhO1IrmhGaUYtXMfkw&#10;ex0Jg2fOOH7PAkd43h+8/RSH7z7BNaklFpYAX4IqMKNYZcXb0SqG51YiIL0YroTX67gs+CbkIDyv&#10;ktD6gGyqvBJ+VkLxO3hHZqipPumVn2DrG4mrVF3PXAPUiOO9Fx7YTZFw/oE11VwUTvPaW3tMH/sv&#10;38Pxa8ZqZH/tlsOYvuA3WsXlBNYSLFu3AkvW/KrSIRb/vgJL1/6B+b+vwuxfl2AmFdfEudMwbvov&#10;GDFhJAaPHkxw6egEDaOdGyLqSk+WIRuMEYOG0C4Ow0haxhE6Ai5RXVKXXg+DBo6A9kCqLQHV39rA&#10;gcOgQ4Dp6o7GICowHcnlGkElxjZlxe9wCItUIypSE1sFLQmsevZKEgdo4sGQgLzIbW8qKwPPYDwK&#10;S4V3caNKiQjhibHxphUlug22U2WtMXXDcmMqL2Mf/PGc9tEyBPPNgzDP1Be/mrzmCfUGV18nw/hV&#10;DIztvdQ8xWt3THDyykPceOyEu8YuOH3qBmbPWIRpk2ZizdKV2LXqdxz5YxVu7tsKf8s7aC6mMqlI&#10;Qne+XOgCBoIrh+DKDlXwUhUUxOoJsER5SZCd4FIjgnxM8rG+RrmjjuBqS/LWwIy2UCYyy7Yr7Q2b&#10;xLUILUl36G2awHvfPEFpksrQG2iXeFYW7auMFFI5QeDExyQlQdZfVNDq3Wr2+biKgxFutJQ9/P4S&#10;6+osyUR7XTmVVhs6eIElF72DkUc0jL1jYZ9UgvvspcUeniesztgE4ZpbDG46R0LfjqqLauukrR/O&#10;OAbiXkAirOOLEcoLJZeqQQLbUgb5lksEtt2ywYFnflh/3xOrDN2w6hYV120HLCOslt2wwZIbhNNN&#10;AkyC9FetlMJaREhJkF7aEj5P2kKJhdEyCtCmnDXFVAJkCm3bBCq6sReNMebUfSx74ID7seXwq+2C&#10;XVoNTIKSEVBUr0ax83mxJ37qRjwvOKkYkcreU0YUs2gJ02nFpIxOKZVSSYd0mvy7qHQkF6qQlquc&#10;z0us7cYdtzj8dukp1t58gXV3XmDjQ3tsf+qGfVSi+p4RcObFntTcgarubgUtCbhLB11FBScxXDVa&#10;yK1AS2JYRQRZKaFZ9V1T6UEso8S0amhbZUaJBO9Lm9tQ/LVdjTCWC7RoAyUXUmJxeXyvmOqParmz&#10;UtrbXP6OHKrHLAI3jfYxtugj/JMr4BiSjrsOb3DGxBqH7j3HgXumOHCfbuOJFUx8QvAmrVCTAZ8l&#10;ljINVr4R8CPEArJL4RCeCI+4dARlFCG2pI42sQmp/Ez5DdnVnxGXU4PU0iZUUMUWUeXF5teqFAmZ&#10;+mPqFqDqdxmauSBEyk2FpmGzrAp0+gYOXLiHPacMsXnvOUye/xv0xk/CuFnTMX7uZExfOgszls7B&#10;3N8WY97yRViwfDGm0jZOnjcNY6ePw5ip4zB66ljojdXFP3R1dYOGDxlKKyijiQSWNKkMQXDJIrDD&#10;dAcRagNpDwdCR0sXWgSUFuGlpcXt38A1YAAtIh/T1h6hADZIV6qhjkJ/tqkr18AmOFTltRR8aVej&#10;JHU8SdREa/ZKhZTIAjQ5II/9EnDdMxS27EXz2NPIPK/73vH4gz3sbkJnK3u69U89sMbMC6vNArD8&#10;eRCWmAVjrkkA5pkEYoGRD6HmiwMuibj9KgEPnINw29IFZ2+aYM+5u9A3csYdnnTnKWHnzFyMOVPn&#10;YtOKP2gTV+D42tWw1D+J4nAqpLo0tBVHa9YxlJwn2qweGZWTDHNRPwIayacS+0dQKYvIrdxWEKMS&#10;+xDqjFp/a4KOz2FDjkBJ4CQKS5QWLWOvqvofTXKuRFmpJukLmtFBzaihjCCyKaVFaBGsorBQlKix&#10;iQIxAV2vAlN2UW4XSoA+Dh2FKeioKUJPSzNaqAbyq5rgFJaJR68T4BBfihdxhbgi+T5Ob2HgGg6z&#10;8Dw4JFXhkU8qbrpG47StP46+9MZF12A8Z48ex4tF8vPSPtCu1berCg5nqNJ20tLvNX2DLcbeWPeA&#10;dvGuC1YY2itwLaWaksC7TAGSoPzsy+ZKbQmk+sAlTW7P5/2y1P/cS5b45bgJxp18jPHnnmDsJVNM&#10;umaOqZefqbjXkhsv8TCyGO6l3xBC65jD86uYF3kWLXCiKK+GdhX/kuqoUmFVKkYIwFSt+45uKrEu&#10;3tZk1IvtEnBlE3Qh+c24bB2MP/gdf79ijg13rLGZ4Np43xa7n73GDZ9YuGRXIIedb50oLboGmdIm&#10;I4VlX1qptlpR1dKlYl3FVE9lX7sVsCRbXlKCaggliXOV8hqQWFdtO0FFCBYTSsW8Niok9igxrBax&#10;urKwbSuiqj8gjDCR+ZBiebMJPmkCrvTaZsQVf8KbxFI8p/K9YumGk0ZW2H39MfYY0r4RXPovneEY&#10;k4qo0gZEEDRRbP4E2Is3Ear8jUd8FqyDo+HG54QQYvFl75BY3oQU2tachq8ok3UB8uvh6BcDG+9w&#10;2PhEwOVtggrY+yXm45lnEPZfukdb6I2o7Cpk8zvdtnDGLoLr/D1zGFCB7dh/EfOWrYfu6F8wetpk&#10;lUE/dvp4jJ0xHhPnTMHoKQKpMRg2YYTKoh8k8xeHaUFnlDbbAPxDrxdcQwVcVF6q9pYeb9PuDZHM&#10;d71BGKyrTRVFcNEqakkZG4lvaYny0kBLytqo0ja94FKqS5biJ7S0x4zDnLWb4BIZrfJaYsoakFz9&#10;SQUf63kwiundk0nxNB4kN5L/inMIjN9m4G11s1JmBd+7cM7CBxvZw+4ycsAW2sMNtIrrKNNXPfeg&#10;wnLFXEMHzL7hjLm33DDvrgeWPfbGyud+OGAThmuuMbhu64sjhs+x4eQdnHnogLvm7rh57xmWLVqJ&#10;BdPnYtuqNdi78jdc3rYZb0xv43sBVUp9CtoKaNEIrR9FEjMSGBAYksT5N3ApuydNWT8NuDoILrGM&#10;tX7WqCO4ZPkw5GqApYGXWEJNAF7ysf4OLU2+lQZcmsbPUwF4AZXEtARivC05WwSZqvsu8S2CSQXh&#10;1bJgvI/Q6imi6pLSNQIvArijIAntZdn48aUJn760ILG4Af6Z9TB9kw7L0CJ4ZDTivn8yrnlF44ZX&#10;FIz84uGX9w6eabV4/jYPhu6xOGXjT9XFx8LS4FP2CblUWfHv22EaloM7b5LwMqmSFj8Pe0y9sIeK&#10;a7uJD7Y+8cU6I9r7m/a0irZYfJVAosqaf80Kc68QTGxiC1UuF9tSKjIBlyitebSJsy88ZTPH+OOm&#10;mHjODBMJsrHnTPDLpeeYctkM02kfJ58yxiojFzxJrUYopX3U+w4kNtI+ElhxDd2qSaln/8JGKi3C&#10;g+eWlFiSnK5iqp6idql730Vw/VCrPudTSaTWd8EjsZoKxQurLj/HViq7PTzfdhg5YT0BtvWhEwx9&#10;4xFU9VHNV5RCiKK0REWVNbdTWX1DYWML8t4184JvVgH5SoJUYliq+gOhWU3wSBC/9IuoLpmrK/Xn&#10;CTbeJykQ1fx/U2o+ITSvCrEV75FAuxmQX40o7kumfB7tZaZYW4IrR6xi/XfEElwuoVm49fI1zpnY&#10;4dh9c4LLCHvv0KY9eYHHPsHwzytHKr9TbEEtwjPKVca73dtYPPEKhkNEEpxjUuCTkovIwmo1yhhX&#10;8g7JFY1Iq25CTu1XxFNx3bVwVcuanbplijvcF6v41Jnnx3MHnLn/HNa+4Ujla1PK3uN1VBoevHCH&#10;qaMvrKjIbj+yxtqthzFjkVjFX7Hk96VYuEoy6efTQs7GpDlTMW7mLxg5eTRBpQOpDjFguCxj9jMG&#10;jRFw6ekpqzhUWUUqLLahVFyDZb4hwaWnpwNdPYKLWx3eP3BQb2Bem7BSaREEloBLR1QYQcb7dfXG&#10;QE+VcB5JxTUSS7fuwpuUDGUHcxq/IJoXTBl7nwYexBL2RsmEl2dhPXv6EJiGZ8K/9BPK2WtJ+sTb&#10;wjpsv2GJzdctseOBEzbcc8Cvt6yw6JYlfr3zFGv4Byy9ZoGlV62x/JY9Zl40xwye0LN536r7Ljho&#10;Tltj4Y3DD2yx/pwRjhs5UoG9wuPn9lizah0Wz5iDXb+vwWHaxIfH9iLd84UKyv+oTkRXsaQOEAi9&#10;4NJUTAiDzBGUmlVqgjXtocS2pEkMS6bj9CWPfghzRnMc1Vu2qCt/FfeS4LqA7Icor15o9ZWQ+SGB&#10;dzZNLEuzr4lv9YGLQBVQSXJpX7IpraCaVN37mGqitESBFSfiRzHBVcJtaRI6izOAj3VobWlBRHIe&#10;vJPLYRlehGuO0TAPLyZ88mHgFgF9txDc9o3Fy6hc2EbmwDwkE0a+qbjqGoG7AckwiczFcyozl9x6&#10;eBe8x8M3iThk5g0DjzgENnTiSUwpDlr5Y+dTH2wgsNY+pFW840i1Za1U1woep6U3bbHE0AaLCall&#10;d2ghef8SPv6roZ06jrK/8ArhdtmCassMs8+bY9bFl5h9xRYzrtlgKqE2lcCbYUCw0WZKKoXs/2Hs&#10;CpPEEgTUtSKk+juSG6mkeJ5JRdWA4s/wSK9ELC/uMl70kreVS1DI6tKFhJbkcxVLjpTMYfwCZDZ2&#10;wyowG/v43WVln70m7jhMlbXXxA272faYuuGmdwxiG7+rTlZmfKjkaVrP/KYWFDR9o8pq02wJJUmN&#10;KKVtFcUl0BJrKK2SdrCEaqqwsQ0VVHwyui7rMhTwtXl8XWBGCV4n5KjaWhGl9SpTPvPDdzXvN/9r&#10;F9LefUd6Qwuy3rVSFX1FYGoVTCgALhjb45SRNQ7fNaNVfIajjy1wz8MfronZCKViS6j8gPiiBoQS&#10;WhJwdw5LhgVVl3dyDnzT8hFAmyhqK52wTOA1G8drMSyrFK7BCTB3CcQ1E1tVo17AJaOKD21fweCx&#10;NfYb0NkYW8AlJJavqUJYZjEcAyJhTSi+icugdUxEXEoxLK09sPjXPzBs7DiMnzYRMxZMx4SZEzBx&#10;5mSMnCjAotsbTyE1YSh+mTUaU+aLGhtDsE3APwisIKn2IDEuvUG6qukOGkTVNIjQ0lMVILR1ZM1E&#10;PWjpDlWVH2SpfW0qr4EDhqDfwMHor8Wt9lD0J+x+1uGWaktv2GgMHj0WPw8djvnrtyAoO0+VppHV&#10;iqNK6tUfUU5gVbBHiWKPbRSUxF4+Ev5lH9TEagnWS0zM1D8KKy8+xprbdlhD+7HD3AsXXofgeWwG&#10;3hRUIrHhI23KV6QRiEnc98oqw51XYdjzwAarrz/BdiMb7CS01t20xJqb5tj3xBEXnzkTXG7YunEn&#10;Fs+cigPrV+PizrVwe3ABnzMIkdoM9JQloqdUc/GDF7+yZCooLrCghZNRQhWTourqC6zTDgqQxBYK&#10;yBqCbPEt0Z0g8ibovPm4H1/L5wi4+ppASlIdpMl+3v8DuARaAi8ZFRTbKrEtpbQ0wJLHZSoP+B2h&#10;rK0oMAJLvrv6DfHolrSH93Xo7OhCNC+El4GpcE+pxiMC6bJzOB6FZeEe77vqGYULTsEw9IrH/YBU&#10;GIfnwDQ6j5YoDje843A/KBW3CaqHb9Nwxy8JZ+wCsfOxI05aB+FN1Te2Zpy0C8V+S39soDr+/YEz&#10;/nhIm3jLFqvuOuIP3v79vhP3HfD7PUf8dssOv9Iy/kqI/WrI59xzwW8EhYBrgcELzL1oifmXXmDW&#10;BQvMkNHFc08JMDPMF1gJ1Ggl50scjCpu4U2Cjp3cigf2uBGeBV8qptiP/Gu/SXJmF7yoHm1SShFY&#10;8QVFPMfKqY5yZLoPrWEBt5IaIQmqku+V1fQDmZQ9L4KysZkWcRu/314jdxwljA+avsaB5544YOZC&#10;Ox2EEAKggq9TGfNUSlJHK5WuIrvhm7KGSmlRGVU20xISXlW0hg20spKAWiMKjK3iC+HZ9F2BrJbv&#10;I9Pgqvl4Ee8Py+XFn1+FGCqe2PJ3SKl+j9JvMkVOAviE7McuFEv1VUIsqqAetkHJMHjujBMPLXHo&#10;9lPsu2WCYyZWMHDwwMu4FITmViCmsBbxxfWIyq+BX3KBSoF4m16MF74RcI9OwpvUXARnlSChrBGJ&#10;pY2Iz69T8SrXt8kw5PVz6YEVzt15rmrUS916mcd47qE5dl68iR0XruHSI3M4BPJ6TsqGe3giHtm/&#10;wslbxnjk8Ao+cZkoKKXtzKvFnYdmGD5uKn7S1cWISWMxYuoojJ4xAsMnjsDISVJMcDymSvxr3kTM&#10;nD8R0+eOw6y5YwguHV0FrmGElKguWeBVAYy3Bw/WTKYWpTVAZ7DKiNeAi1sBF6GlARebAIv2UgOu&#10;4QpcoyZOxuAJkzBv3Rb4ZWSrUs2yom8mJWqYxAXef0cee7eXcfm4+ToSrjnVSrZLLpfkeUldouuO&#10;/lh32wqrKdN32b6FL08IKQMtPZyAUJqMVkqJZ2lyW7Zp9Z9gGpyIk+Ye2HPnJVaff6iKv52384KF&#10;XzTCE2h9rt3GohlTsG8t1dbpA8gJcODZRCtVnqygJVtRLD944UvypkxvQb5koRNcopAUvMT2/dVk&#10;QrQoKSl1I+B6F2qLrkxfqq036Ex/Q1C9VYBS1rBv29fEJhJcf0FLbodrlJaAS1RfoYBJmljY3lbC&#10;28V8jNASqGliXqK0ktQE6J6yDBXXav3QhMraJryKSINXejXc0ij3X/OkeptJQGXj2usYXHYPxyX2&#10;1tdfReMmYfU0ugBGIRm4zscEWJfdwnH8hS+OWnljt0yefeFDiGXgdfFX+Fa24hIV20ErP+y38Mcm&#10;ARchtcbIlZ2OC9Zyu45t7SNXdb8ATQDWB67lhNiqe85YcdtBBebFLs67JDEuK8w6R3Cdf6pSI+bQ&#10;Ps4n1CQXTJpKZL32Ekv4elFvc66YYelda5yl5ZXqEtGUQeHVbQikVXxd1AivQl78VPylVF0FhISo&#10;rFLCRtIZxPJJPlRybSetWTue+aZh5anH2HrbHtup4A889sQh2uD9zz3YXHGZ4PInANI/dSLtfasq&#10;7CdzDcvbZM1EyYYniGgN37GDrqG6qyDIZORQlb8h7GoIHwGX5G+VS6y3Q6YAse+khZR0iNjid4ij&#10;3cqTxFUqwhI+v4DXUDn3JWif09iOpMpPBGUzUmu+4m1WJR66+OOkkQXBZU5wmeAEIWJIYLwIiYFv&#10;ThEiCMHogmo2AjGnTAXgA9MK4ZuYA2eqIcewGARmFiIit5LPqUVkXjXi8usRlFQIK49QXKWSO3Pr&#10;ucrVOnDxLg5evo8b5k44bmiCo7eMcNHEDBeNzAmsJLiFJeKZmx9MXXxx47kd9B9bwuZNOKKpfCMS&#10;i+HqG4kL1+/TFs7GhDkzMWvZPLa5mLlkNi2kBOgXYt7SOZi1YDImzRiFcZMGY5Rkzg/V7gOXrhpV&#10;FHBJ0yWc9HSHYxDVlZYOwaU9BNq6tIO6tImDRkJb6+/g4uMCMyqtftwO4Hbw8DEY8csk6FAGrt57&#10;CBFFJarqQ0JlI7Lff0NixWdkUMb75tXDkNB6QXmfyd5GpLbM75KCgZXN7Tjx1A3rHjhitYkLdju/&#10;RSxPBrGQAi5J8pP8r4ZuKf2sGaFRFSZ5u7KlQyXnhdGCOtLqHDOy48lnCquYNFS2d4HnDDzcPLF0&#10;1kwc2Pg7XIwN8TmLcKDa+lGaoBSXgEtVPighvGRiMsGlYl2El8SiFGyUWvorfUGgJU0e684MRFuy&#10;NxVUMPdpK6nMVIUGmaqjKjporOffraIs7/U/wKUUV29cS4LxoqiotDQJpWJjBVD8bgSXKKsfUoZZ&#10;QKvsIdVWWRLaCa32z4342PgJWeyxA3nSBBZ+gnVcCR4FZcIxswHmccVUvLG45BpGyxehYjeivkRV&#10;CbRO2/kTVl44YvEaRyy9FLDkccfcBoR/6EFQXRttZDoOW/niiHUA9ln4YftTL2wwplV85I51bBuM&#10;PbGl9z65ve6Rm1Jkq6m8fn/ghJX3qMQIrpV3nVScazHt/wJ9wuviC8znVoA1TyWlUolRaUk6xVJa&#10;TIHXr7ckhOCIhbxvuZELlrCjW0J4HXcLg3PxB0Syd4uk9Qut/Q7fkveIpF0sIkBKeM5IrKhcUiQI&#10;hTyCrIRqKKb8G1xiKnHOzA8rTj3B5ruu2HrXhUreFXsI313Gzjho7oYrbkHwoiJKaWpDSsNXVfu9&#10;igBU+YpsqpjAnxaSjoPgkjmLMkOkjp8l6ksgJQArowOpom0VyOXTNoZmV1L1lCOe4Mp4902BK6H6&#10;I8KLalFABScB+ZiyJgTn1uFNWjk84otgF5qGG7buOP6A8CAoDLn/5HUAHMJi4Z+Wg4iCMsKwDtG0&#10;fVEFNWzViCTIAlIL4ELIuBBcdkFR8EvL43NqqO4+UXU1Ib6gAV6RGXj4whPn71ni+DUTnLppiiOX&#10;H6q5iZeeWOPqMzs88fCFsetrHLvxEPetXXDb0hFXTV/C0NwB155a47KxlbrPjOeZrU88Hll74doj&#10;K6zZeQDjCa/Js2dj9qKFmLl4DibPm4JJsyZh4oxfMGbiMAwfq40hI/thmEyyHqqjFySjiUMp1Yb0&#10;WkWpEjGIykmaDoGlRTgNlKC8rpRmHkPFNUpZxQF94KJN7ANXf8JOe/AoDB05HkPHjof2mDFYve8g&#10;/+AKtRRZfNV7JFd9RC7lbXxdJ0xpPZ5GZCDyfYuaNiHLOoniolpHSGY1ttywwpZnr7CC4Npo7Q27&#10;vEoFLpldL0PPcnLISI6kV1QTXgIw6c2KP1HNfaAsZ+9Z9LEHtmGpuO7ijYTGj0qhyfuHBYdi1YJ5&#10;OLNnK5K9HXlm5eEHL3RJOtWAK0WBS8WKROUUEFyFYseovAQyAps+m0eL+OfEZ7ktgf2KeHRKzEvZ&#10;x7/FtAguzaRoAZfsy31s+QRavgTkBVi9wXlJYciOQLcU/5NgfG+AXiWd9g4c9BQSbDKNp4S3S9n6&#10;4lr8Ld3cttRX4ePHL0jOLoJPfA6sQtLhRJtoFs0eNKEMNqlVeBDEE57gukal1bc15Ill4B5BOxig&#10;1NWBZ+64SDUmwDIOy4Y/1Yx/1XfYpVbC6G02LrpE4pxTKI7aBNIqBuCwXTAO2dM2Wr/FIdrHnea+&#10;2GjigW3PvLGZqmVdr5XcSKDJ7TUP3VSG/Woqm2U3JYhvjUUGNlh42ZYKzEHFwxbftFNwEngtvmGL&#10;X287KoAt53b5bQLrDgFo4ollVHO/8Zz5w9QZW81f4wHtrj+tbGh9K95Wf0XKF6oXUUY8JyV5tJz7&#10;6YRKfFO3qnwaUvQVVoG52Evb+ru+FTbd88CW++7YSbjuM3bHbr73QXNXXHTyg0tqEVKbWpFc/4XK&#10;6JuaAC3nqDTpXKUzldwsmdojo+iSt1VDa1pNtyF16aSVUVFl1XxEiiyZX/mZVq4OkQRLgozm1XxC&#10;5jsCN60IHpJXVdJAa/uDoPyOUKpHv8wqQjYPZm8ScMchABcs7HHb8bUqUfM6KQsBmbSBbDH5ZXz/&#10;OiSV1yOmuFYBLLHiPZXaJ8QQhl5x2fCISodjaBwC0guQxvtzG1uRxO8ko4MuQYm4b+WBCwKuq8bK&#10;KsqqQAIuUVwvfEJh+SYEDx09sePMNWw7eRmbjl7AmgOyqOxp7Dp3jXbxMc7cNcXFRw4weOoOfSkf&#10;ff0RtvLxub+uxrS5CzBz3kLMWECIzZtKq/gLRk6gdRxHJzi8H3SH/Yts+Qn/GNZrFcUmDpHlyGgL&#10;9aRAoPZg1bQld4uKS0rVaItV5GMD+bz+3P4ssS3CTWvwSGUfdXSGY/CQ0Rg2bBxGjvoFg0ePw4DR&#10;Y7Bq3yFEl5Qp/5/3tZ3QakEhgSJW5WlQEkIr37HXI3R4oGU1FIGRSOZbdhHYYGiNrZbeWG3uidVm&#10;7O1o9aIav6r411c+V3qyJvTwNVRcP7op02UWPk8Wvj5PFvf83I70D98RX/seec2t6nU8N1UrKi7F&#10;0R2bcevMYVTK2oaNhYQNYVVGiyhNwMWLX0FAFNef0BLFJGpLlu8ikBS4NK1HmsSuCiL4Y5LQmhWA&#10;znwqrnw+vyBMPdbd+zxJhRCgdQvYBFyEHeR1VHSaz2ITUCnA9TaJd4kdVJYwTikugVMHVVdXCeFW&#10;Qisr8xHzCOCSPHTWVOFbaxeis0tgRAsh6vY2rd2TuHLc9kvDo4AsPAxMpw1MULC64hGpwCRbsYXn&#10;HIIUsPY+dVWpEJIqcccvFu7s5T3zG2ARnQOLyCzcpko7aeWDE4TWcfsQFeM67RQGYwLDjzbGPr0K&#10;JhG5OES1ttXICVtoFzcTMBseeWDTE29sYdv4kCqMcJASz6KgRE3Nv2anAvLzb9prKknQsi2hvVxN&#10;xbac6mz5XUcsM7TDCgJmIW3iCt6/iu+7lCpu+X0+z8gRK+7a4Ld7trjgFwd3QivsfTtyqHCKqHTK&#10;CREp/CdFAGUR2KTaLkSUfoNfbhOM/VKx8aoF1tCGbuZ32szP2/jQCZsfOWPHM1ccsHTDJZc38Mgo&#10;VOdY3qdW1NIiSsf4kedgY4fmXJSOVFIiij+0IKf+M1IrGginJrUvI49ln9uQVf0BSSW18I7PgmN4&#10;MuxDE+AWl4mQ/Gql5KLK3sHI0w/2UWlIqv+m8uXia74hKK+WMCvAU59I3HcJgsnrMNgFRsE/JR8h&#10;WaWIyKtS8axoqqpIdvoJpfVIrCSwquqQwmsi/d0nZPD9Y0vf41VcFjzZnMMTEJSWj6zaT0ikVU0t&#10;/4iQ1BLYeEXg1lMnnKJF3H/+Fg5cuo1dFw2x+fxVXKSasvIOwXVTGxwzuI+dp25i4yF9/Lb9OJZu&#10;OogV247ij70nse34Zb7OUC2JdvnRS1w3fonTVx9g77Fz2LznAFat3YAFS5Zh7tIFmEPLOIXwGjFp&#10;GAaP14LumJ+gPfq/6eL+QwMuSTodrE2lRUhJPa5BvdBS4OJtHUJKb8gIDCDA+vE5/XjfT1RiEs8S&#10;cEkTRaZDKzlkyBgMJ7iGjR6PQQSX1J3fev4ycpqa1AGVhNIqQiOmphmmgWkIKmlUiX8yPC3r04kF&#10;lBiVzIw/9tgD22kT91j7YdNLXzZvbDBzw93wdBRQbgu0NIpLk60sklwS+GTlFCkXUvxV7KKsTtyC&#10;rM9UdErNadZsZGeHhob3eHTzMp7dvozmyizSMpfg6oWWWhQ1VakWBa5iQkLm+uUTLGLnCK4eBSwC&#10;SWJVkubApmwhW2fOW3xN8cL3LH/CJAI9BVRRf6opTRPVJs/vkqRUGWWU+5Tq0gTiVbBd1JU02Vd5&#10;W71KS40easAlirCbFlEW8ugp5fejAuspykBnVQXQ3oY6/liHtwnQt/SEASX6veAc3KNCuuQWhdte&#10;Sbj3JkWpLAGVKCrZitI67/gWx6y8cYwdx1WC7I5fIm75xMIoIAnPQzNgHJgIy4hsPH3L1zsH4wHh&#10;d/11HI5aB+KobSAuukfCKrkECfz8ECkv874bngXvcP1VJHYYOWPDHVvsoALba/EGe839sd2EUDN5&#10;jQ2PPameHLCMbQFV1RzJtCeUlvNcWEFw/EZbuZp2cB0t5+r7TspyrmFbbeyKNSav8Afv30SVLkp9&#10;gzGf94iq6b4N/nhkg8v+CQj50IlUdpyS65X2qRvJTZI60Ybkhg4k1XRQ0XzFWyouQ9corDpvjLVX&#10;rbCecNwomfOPXfk93WiFPXHa8Q2eESSJ775ostpp/d7T5jV0dKOEnXM+7y/5/F1NaZOOMrOmiQAp&#10;RwhBF5pZiLCsYkTkEC45JYgpKEdsQQWcQuJh8ioQz3xCYBkYDc/EHIQW1cAlNgMWb2Pgn1eBnC+y&#10;2nYnIgmb4IJaeCbk8zWhuEf150bVlFjRpAYGkmgxxQoKuBJkHcuiesSW1NPxNBBWH5D9/isy6mgF&#10;y98pdecemUa7mKzA5R6RhOD0InhHZ0ASVAMTC2jrXuP6Y1scpT3cdlwf208aYNvZ6wpc+w0f0gry&#10;/31gjkv3nuOQ/kNsPyHrLF7Byp0nVNt4+Dz2XbiFPVReRwi3m0/t8djmFS7dfYpDZ64QXmexZfch&#10;LF6xBrMWL8L0BbMwac4UjJw8ktDSgs7onzFw5D8Jr//sAxehpTUIulqy+IUum4waDocUBVQTp6VU&#10;De3fQKqpn2kF/6lFcElTIKP6YpPn6VB5CbhGDBuLoWMmYtDYSdCZNB17r98iPJqV75c5YSnvmvEi&#10;JAX++TVqJZccqrDi1g5lJWWFH0mbCMutwa5bL7H/iRv2svfezJN768sAbHn5Bpt4Id1LKEQBASX2&#10;UvLDZG7YF25FhUkPJwtqSO0iqcst9b7zv7WpeWQCu488idjZ4uuXz7B6fB/PDC/jc0k6qZkHVKZo&#10;lBahJROspayNUl2l8SqOJJYMBVQ+hJCoJ+SFqSZBdeQTRNIIqe6qOHzK8FPLmKFUVBCfI/ZRnqca&#10;X0dI/eBW1JaoMAUugaK8P+HTl97Qp67+bJKiIbGu3hFEFCYSYIlUXFRaZQRcWTp6qsrQTntY9f4T&#10;PJIKcMeNFs/uLa44RuCKS4zKir/gHIpbflJ94y9oXXIJVdDSJ+AEXGITH7KDcUitVnX+H7xJpL1P&#10;w4vIHLWijl1sAcxDM9kB0eIQUM8i8nDGIRj3g7NgHJEDu/QKRH5oR0hpo4KE1L1K4dY7vx43qewO&#10;qvQCV2y6b48txm4qwVhAtJoWciWblMBZQmDI/NQ/Hrtg7RN3bHr6ChtNCSe2zXz+1qei3Fy59cI2&#10;My9sIli28D03GNlTwdkSNk7Y9oiwu2eN5YYW2PbcHSY8f0KkwCC/TzaBIyv+pMmisR96aPm6EVHR&#10;jhtO4Vh/xQwbaVvX3bDD+psO2Mzvs5efeYwd6fXXEQTyR9XZlrd2ooidbZFM5eH5nU3bl1Ujdas+&#10;o1hGC78TkFQ74ZnF8EvIhFdMKgKScxCYkoOg1FykVr6nCnsP1/BEPPEMhIVfBIw9gwiwUJj5hcM8&#10;IBIvwuLhS9hJGZusj/xPCRu/zFJ4pRTAMTIVToSoD+2kqKw42skEqjRNPIuWk/vxpQ3qdlbdB+RS&#10;aWXVflSfmczHQjPK4BWVAefAeDi+jYU9VZu9fxScAmNVtVPP8DQ8sX+Da4T/qWvG2HXqKnacukJw&#10;XcMmgmvHpZvQN3mBu7SMlu5BMHUMwIGL9wgoI7XM/4FLd3GclvAqn3P48h1Vr+v8w2d4bO+pSq6f&#10;M3yE/acMsO+YPtZtO4L5y1dhwqxpmDJ3BsbPmAi9MXrQHtUPA0f8i9v/1owqDpegvDbBJbW2RGFR&#10;QUltLWn9tSXgPhL9Ca5+bD8TTj/LlqASeMloos6QUSpwr6M3EkOHjsHIEeMxZOwU9BvxC4ZMn4cj&#10;9x4jnzZNDnAhYeKaXADP1EK1/pzYw5wvLSihxK7nbckm/kywvHiThHUGJthv6o49z3yw3Yw9snUI&#10;ttmFYpPDW/xBJWCZVa7mMaoyuHxdM9sXNomRSXKhWrOOt2Vp9LJ2vj9hJVaxmQBr5/bz509wsnyG&#10;JzcuoElKEr/Lp/QTYBFehNaPKsKMIANVGEoTNDGkMsKkRAAmcCFkCDAVz+J+T1E4OmgLu9jwNRcd&#10;jWn4luar7hdwgdsfeX3xLN4uFHUk1pAqS8FPYMb3lQA7P0vlj/0dWH1NjXJqUiI0o4gEq0zxoSr8&#10;UcZteTZ+NDag6cNX+CXlwvBVOC7YB+GWZzwc4usInSrc98vA/bdpMPSPxSX3YFx00kBLAvHSJCXi&#10;rH0gzju9xfPoAhXIf+yXgnuvYmERmgWfnAaEV36De0o5vDJr1Uo6PuxsrhF4L5Mr4StVGjKqENHU&#10;grgPrUio+YKcTx0qRyqTFl6UtyjtyLpmWEXm4YCFF9Y/dCSAHGkd3bGebc2T11RRHrR+r7DOzBtr&#10;jZ2wioBbQxCtoQVcddsOKw1f4rcblvjjri3WP3LBGj6+iZDazLbxvh2BaMv2EhtuW2DlrRdUXU5Y&#10;csccKx/b4YJvLDxldRyeI1U8N2TlKKmukPruBzxS6nGOneWm61bYcNOar7dXqmtLL7gO8/tedQ9D&#10;IGEg57Wo+9SKRgLrM7JrvxBan5Em02TK37M1IZ2Ai6fyCcsqgU9sOiGRosAl6iu2sAqFTVRIpbWw&#10;IqjuO/nAhsrLISJZrbLzRvK4UvPhHJcBx+hURPMzcwiuyJI6+GUUIYbgSan7gnjaz6jiegWt6KK6&#10;Xni9J7D4OD8/pZKg4vcq/EB7SidS0NjM7/geCfxewanFqrqp1asQwjMBzzx88cyNNjg8Bc5B8fCK&#10;TMdzlwAqKiscp5raIWqLbTvBtUP/Jg7cpOJ6bgcjGw94U7k5U41vO34Ve8/dUvMYZTL2c1d/uBCK&#10;N2grt565hCM37+GhjQtMnb1w3cQae0/dwM5Dl7Fl7wWs3rALk2bPwthpUgH1F4KLXBqlrYoI6oz5&#10;N/5Bixg0VHcYoTVEBeNVQJ4Kq5/uKPSXCdODR2OAHqFFMP2bSuzffPwnKrF+WsMJtuGE1WjoDR1L&#10;cI1U22EjJ2D4qEnQHTcV/xo1HjoE12lTaxRR+ci0nri6j7CJSkU+FZgEyKVc7bsOSuyuHtRRBgm4&#10;ZBmmm3aB2HKdkvP5K9oIX2y35O0XQdhiE4TNtn74zdQJe+08EVTfqKmFRKUlE7ZltOajxLx+dKka&#10;X2qJM4mfEYYyzUJVWCXQeI6itaUNnja2uHv+JFkUxA/OR49YRKW6BFwZCmIa1SU5UQRJGYFRSnAV&#10;EzBFvdAR5UQwCaC6i8PRWUjl1ESr1piJlmRvQkqsIWEl0FIqTdSZxLPYJLAuOVhq1JD7KtVBAyxR&#10;VaoJoGgTNXlahJMort77RHX1SEBeUiJK4rmfhq5aWkT+n0X1X2EflouTL/xw1MIX1zxj8SKhCmZR&#10;JTAJzaP1SyWswtnC/lRakvIgW1FforhuswN5Hp2PJyFpVEhheEab7l3YgLSWHvjRetjTmvjSroRU&#10;t+Ae1dsN70gENrTDp+oLrFNKkcGOKvFDB9Ib29XkZSkbk/u1C3nfulHIgyAdl+TyJX1sw8vEUhwk&#10;oNbftVFKafWDl1hj7EB4ObLZYqe5Ky57x8A8pQTP43JhzO90zzsWBrZBMOb3fByShBMvX2P9bTOs&#10;uv4Emx5aY7upK7Y8ccW6h3b4/SHhZupCG+lGgNkRgi9x2M4fFimVVF8dKOY5UUoLGVXVBauwQuyl&#10;4lt73Rx/3LTEeqq17Y+dcfCJBztTNxwydyfcac2yS1WAP+9zG+1Yg8oUz6z9TFXzhUrmPaJyKxGR&#10;TRtYWI0Ugi2MCimYCimEHXcwW0BiLoKS89X2VUQKzL34W175wDU2GaG0jwm0l0kEYRLfMyi3ghAr&#10;RfaXDjoYWWz2s1rRJ5v7MoKeUPUBIXmViOXnxBCYcfz8pMoPSK3+TEvYrCZHSw2tZIJM6sKrumDs&#10;cLLYqUTnVsPeLxomDj5wCIqGkYMbnrp4wScmTX03z9AUKiPa4xsm2EcYbTxjgM3nrmCnwS3sJ7TO&#10;Glvgrp0HzN6E4hUVpSi0HaeuY+txA+gbWan3tfQMhget6GN7L+w3uIeTt57gjqWLgtodMxfsOWOI&#10;7Uf5nsevYd/xK/ht3Tb8MnMOxs+cgmG/DMawcdqaNl5HM6o4VG+4WrFHUiB0BVwEWT+CSJoWrV9/&#10;bn/SHkZwDcPPbP2krI1kygvYCDgZbRw0eAwGD/8Fg4eNx4jRUzB00iz8PH4Shsxfjmu2r9QE0by2&#10;blqLTLzOKkJNV7dKMhV11EioVX1tRdmnNjUFooYn8k1eNDvvvVD5Qnufv+ZJS9Vl6YMdll445x2B&#10;RxJEzClEGMFVyfcReMl0C1FUEuv6iC6V0/Wl1zqqFYTZ1KKbBNi774RXSxdig97i/IE9iHB5SXAV&#10;sOulylKKKx0/KgmuPsWlRhklvYBAKSFgBFxKLVEliVKSGFZBGLoJrZ5i3l+fhK66JLSmvlHP+TPZ&#10;VNnBPqsoryO0ZEoOoaSy80VR9akp1STORQsoI4q9KRHKJvYmpcrKPN38PihPQHdpMi1iEdDSivrG&#10;FrhHZOKeexRO21A5OYbimkcsbnoLmKJx2zeZIIuj0grHVY8Y3heugvOitpTS4v8vAfonEbkwpS18&#10;FJREyxgPN6qq2M+dSOTFY5+QC5e0AgTwQnCn6rrlFQWHrGq8qaWKSi7Eq4Jq5FDaygrRmby4JMGz&#10;tPOHymSv5FagVfCtg0DjcRdosMPK4MUURBBax+TgtncUrr0Ow72AeJjFZOJteZ2aEC2jgH1LgsmA&#10;T0Wb5E5RWct70LJF88I1DUjAUXZuh564YJ+xC3azbeX+Jqq2LWybjZ0JNTesf2CHjVRvp1wj4ZRe&#10;i7hafn5ZG266x6iJ/eup0mR6zyY+bzft5wHa2UPP3AlYd5zmBWiTmI2Cdikp04Y3yXl4w9sSBI+m&#10;jQvLKcdbqqWg9CKEcz80u4wKJglveO76EwY+MRlwC01UzSkoBv4JtN8xUhzAC17JGaqGV9aHFsRX&#10;f1DzCt8SXP45FfwvOwmsFkSXS6kcqqb3LewYvmtSJfKrqcjeIUmV0mGTCqncphFOiSXvlbJ6m1Kk&#10;asNHZlcjJK1UQUbK1NyxcME1UzuYSGHBlw544uQJt5A4mLv7weDRS5wktI7R+m05qo8/TlzElgvX&#10;ccDQCCeMnkHfwg5Pfd7CIyEDrlSFUub5lpkTrj+1V8UFH9t7q9WAXIIT1W1ZhPbiA0s1VeiRrReM&#10;rF/jwIW7tKA3sOPENew9ehUbdxzDxNkLMPSX0Rg5cTgmTBuFKbPHY/ocyZwnuIb9HVxsMnrYb5Ck&#10;NozCQAKpD1w/aw/Hz3K/NJlkTXApYBFWg4dL6wPXZAyfOhcDJ07D1LXbYEPpKSfpG3ptWx6s7O/t&#10;6qTrq8nV0NqO0o+fUfa5BeUt3aikArvrTlto9AIHzNxUPOGQ1Wtc84lGEA+iLHMmgXx5rQTn5USu&#10;J5AEXBLDkhywFjZRdBLoV2VG+JhAS+aFSZ7YOwKyiSdFWmw0zh3aC2eT22ivIKgacnnxU21VZ/zN&#10;KkpLIrhoyQiuH8V/A5cAqBdCmuA74SSjh3y8JTMArel+fIyKjMCS+JYE7tVzegH2Q3LDxBL+/9pC&#10;pbS4lbQHBS5+HuGlklFFmf2ZThFJWBKYfL1UMu36+BGVVY2U/amwDCKcXIOh7xpBICXA0DuJkKI1&#10;dObtV/EwcIsmuCIIKM1ooqgtSUK94ByMC47BKofreUwR4ZWN+wGxcMqsRCjVVBLB48eLw4UXQSyt&#10;YEJTOxwSimCbUIDYLz/gQ9VhnZKPrFYqgTYpZ9yllrqXygaSdlDM+2ReX3FrN2J5saW8b1blWUp4&#10;wOS80BwzQokdjHQ2Eq+s4r4cV7ktE/VrOggrWR3q43f1Gk3SsmYrMVJ5D6lXdZXnzs5rz3CAiukQ&#10;obOHkNp23wab71tj2yN7bGXbQCX2+x0LbOdjFx3ClDLd9tABq648w0aZk0jLuZNqa6+pOyHoin20&#10;qvufueCc4xvY0opLZQlZMsw3MQ9utIBe8VkISCtEaE4Z/GnxvBOyECYFGiXA7hUMW/9IvPANgw23&#10;zqEJ8IhKgy+f48vX2QVH4Z6LO14EhcE3LReJEtAvb1CjiqHsCHzSi5FQ34bYyi+ILG1U4BLFlU3r&#10;mMp9qUEvaiudMMthh5AtpZyptjLrZc5kK1VgE0Iyy1ShQB92PI7B8TAigM8/tNSsaP3MEUaOnrhv&#10;44h7Lx3xzMWHiskMBy7eUcmmhwiXrbJC1ml97L12D+efWMHQjuqM0HKJSSVcyxS43qaVqIqoAisp&#10;7SywuvHMAfb+Mapu13mqsMuPrfHYzhsvXoXBzjcaF+6aY9fpmwpe2/frY8f+S1i1cS8mzJ6DSbOm&#10;YursKWyTMXnmJPxDb6BO0BDaRM0oomYrq/f0o4qSNlAUF+1gf9rFnwmyn8RGElj9CC4p16zN+wcN&#10;HoshvdAaOYaybuQk9CPIBkyYhuUHTiEgvwIxjV9h8jYBYdWaUjWy6m/fCF9DB0HW2a5snSy9VNTS&#10;iVuuftj2+AUOshc44+iHm/xhfmUN6iSV14ha+8rniz1Ui2T+kHQIjYITaEnwndeCOonlcyQRUKkt&#10;7ktG/js+qeH9Z8SHheLq6aMwM7yAd1IC5mMheqrT8EOm/VRTdUnMq1IaVRfhhTLaNIlxlRAaEtv6&#10;E0IagEkulrqPj39N8UZHegCvtHBNioSAqy/1oQ9cMv9RrKGAS5SWillJ61VbvU0KBqrpPaLK5Lbs&#10;q3wueT3fv4QKr7YMTbWEVmAsrKiQnkek45J7AK5QYV12pZryjMddvzTc8knGTa9E6LtE4rxDKG1h&#10;GK54RlGNUYHRIl50CcGVV1F4mVoJu4xawqsAFrRmQbUtSKTVSyNwXkvdJsIrkRdNeM0nWEfnIKr+&#10;G5K+/oB/dROV8EfkUx2lUUWXdlAJsRXydVmfqawFXpLwSbWV/P4LCgggufjLOqmmeMyqeZxqlK3X&#10;AKyUAKxs7VIdUAWhKQtLSNnvzMZvyPnUouq7ywrpJc20P9/aUNXZqQZ6svjZtlEZuOcZgsOPbLDv&#10;rjX2UEHtMLTEjrsvsZ3A2m4kissavxmaYvUtC6y5ZUVraEGw2WGdoRXW0iZufWCPfU89sIfQ2k/V&#10;JU0U11kBV0qeSmCt7OhW1UFdopLhk5aP8KJqqqYcWqcQOLDj9k4l1GLT4E1F5hyWCBO3N7DyC8Or&#10;uAy8jsuEa2Qy7N/Gwi40Co89XsM6OILPT4F3Sg58UgsQLbaTqiuQ/3tKYyfipN47baBYxYymVmQS&#10;UunvvyOF6iqBxyOloRn5Uu6mqQ05hJc0WeAiubwJ4blVCKRllXpb1v5RuPWCv+e6EU7efYqrZg64&#10;TxDdeWGPm8+tVTzq2LX7tH1Xsf/CHRy+eA+bj1yi4rqAw3cew9DWFea0h/LbAmSUtKQWrwnhgMR8&#10;VTXixE0TlfogK/7coPqyIMzEkt6yciMkHfDMOUBB61V4OlXXKxy8dI/guo7dR25i+x4DbNlzGsvX&#10;bcGSlSuxcNlizJw3CzPmzsE/dHS0g2QytQLWQD3oaEnuliapVCZUS+Bdh2CSxFNZxUcWx5AEVLl/&#10;EKE1ePBoDBsyHsOH/oJhwydi1C+zMITwGjBuEpbs3KsOnNT19hK5zB5DVNZXnnSSjtDGE/QbodPU&#10;1Y6m7k6lhGSZpvLvXbjlHIhtD2ywy8SeCiAALxKykUMboE5mvraZz5XqqSpfphdaEiSVXrmVjee2&#10;ApdATHpfAZzk1AgcxTpWfG1DSfV7xIZH4fq5M3h46QS5FMw3KEFPDYFVn4VuAZg0gZfEuSRVQlSX&#10;SvIkOIoi0J1PGKlUh15FlScxLIKEqutDtBs6s97yiqViIqgkd0sSUmUEUQM5gZ2otlj0/KmyJMbF&#10;fSmxrNIvCK68BAItgfdJBj8BVxzLz6RFzI9Al8CTsOsqy0RLQy3SckrZ8xfBN7cBd2ndDBwDVAxL&#10;7OG9wAw8DM6CoW+Sun3RORynbYNwwTUcl6m0LkoKBMFlQPVlJItjZFbDPKFQzSP1yK6hPQSyewPq&#10;rmkVBFYLUqiwXuVUwzmjHBlUUmG0Jt60ehmEUsqnVlrB9t46Uj+QTahkt7SrUsmiuIraO9XCElLy&#10;uIq3q3heVLNJJyQJxWL55Xi9b+9Go4wg83kynUY6omqCrpwgFLAVfm5HPC/I/29p5/VdVZZe+/4H&#10;7tO91267u6DI1VXVRUGFtt3DfvC4w9222+5cAYoiFDkXiCAEAkRGSAhJCIEQEihnoZwDyjnnnDNK&#10;SCgg5p1zHU419sN9uRpjjX10zj5xr/1bc377W98yCZVUe3mdw0Z9pNb3Ipl9TnXCPDjSf2vvgm0X&#10;3bGJ22+vemLbLR+jur528sWXbF9RcW1y9DPWUOVrvrz8EJuv+2IH1dZegmv3nSDscg8yamvf3QAc&#10;fxiGYKpOKcnC3lFCp8AE1RVQj6RtfExAeSU+Q2BOGWIrmhFNWx2QUQifxGwCIwP+ablmLl9weh4e&#10;x6chKDUHT4t4AodG4F5MIsLyyxBX0YhQwk0B+rhKvgYhVtg7aRZ8ze0cQUn/JMoHp02V1BraxRrC&#10;vKRv3ACsgZZSCaS1A7yfiquG4CrtoL1soeqiRYzgwOZNuGhdxBM37uLEzbs47+FryXZ38cJp3mfn&#10;5InD5x2x5Ygd9thexT6qrm26knj6PGzu3Id3CqFTWIVQfseYklqkVLeaHDJl2fvRfkrF/WGPjUmb&#10;OHH7ARwDn5o8NdeAOFzxCIBfXC7i8urwNIsQDUvD8Qt3sO2QPbbuO4utu+ywdbct/rh5D37zh6/w&#10;hy824T9//zv8229+jR8tp+JSkqmAZVFc6/Aub5vyy5q6856s4AasXLUey5d/iBUr11ORKa6leNj7&#10;WLvmQwOu99jWEF5r1v89ln34KX75xy94IDMNaNrmOLpOzBpoyb4JWOxLYB8kuJYIIEKLTZVRJfe7&#10;ZxYoP5Oww9kPO139cD4yA2kcwWUPNd9RK1zrtXjOGNjpPQQtjcJSY+Y92JmsiktN+6qN8Y2VU9P9&#10;ch7NBFdlcSVuXrgI+yO7UJsRRcI18cWqKceqCK9KAy6juBS0F7ikuloED8KIzdg0XTEkqAyMCBJd&#10;KZzMC0drlAcWlOOl6Ti8T8roVZVyvXif9uNzVCbH1M+S0hK0ZA+bFEdTs8DLkiUvcFmUmQobLqj8&#10;Mp+70JCF+cZiTLfVYah3AEkFNUiso+qiUrocls2WgfMROYRVMcFVDofoApwNzaaqskDrkFeMBVzh&#10;OThDYJ1TxnxMPgKre6my6mkR8+GaWmrqWFVzRKh6sYRQAi2Iaiyzd5YKehoPsqgKWkZNwb64lgHE&#10;1HehdnYJ1ZPzUD01HbfGhUVUEVKtBJEUt1JTGqmijMri/wKXAKeaVopbSSHr2GrA0UA0rgTRsUl0&#10;zy2aCzqdM6/Qyw7UQ5AqZymf75vbrDZkss2zCK2o4kZCbMTUsrrgFY5vOJp/Y38LX9rexJbL7thy&#10;g2rKyQdf0zpuukXL6OiPr6/746urPvjyije+ufEY25wDsFN5W24h2OsWhP33FOOi6nJ5jMPufrhN&#10;yxdT3Y64mnaEUk09SCCUkvOomhIIrRzap3L4Z5VQhRFA+dVw9IvE/ehkeMWm4IlO+meFeJKQhtD0&#10;XLYc+NIiXvMPwl2C62lpNUoHJlDMwaC0/zkKqGTTlJPVPU71NYhsBeCpusr4eK3SMKi6akdfoJIg&#10;K+oaQ9UA7eHwnFFagpYFXKOo6pxEQf0AIgkuXUW8ei8QJ6i2bGkJz999hMsej3HtPu+76oZ9Z6/h&#10;IMG1/9wNHL/qStV1xVxJ3HnxBi54ByCuqgnpjV2IKa5FHNWnoBVbWAOtZi3VdTckAYcvueCY4z2c&#10;IAzP8LWDc8vN4x4BCQhPKzXtcWQmHkdkwPbKPWzZY4uvd5/GZkJrxwECbO/3+O2XW/Dr3/we//4f&#10;v8GvfvXPWldxZdLyZasJK6VCWOpqLXuHiovwMgu+rv4Qq9Z9TIgRXCsILNWYp+pSJr3iYWv5+Lo1&#10;soqfYtXPP8dfUYlt/Pff4f7TOAJJSojnJTuw5oIJHBa1ZUlH4ABtlNcU7zPVIHi/INM+OYOTbsHY&#10;Srm+924gbIOTOJKPmiTVDu6jjjvOrQLvmqsoC6gR2hKcf22xilRcxi7ytl6TDsaM3voMAy8X0MmR&#10;f4iqq6asGneuXYXt/m3ICn2ARYFquBpLKm0zQHBRfWlBWBPnIsCUoCqoWMGlQPxSM1WPUh0IJpPe&#10;QCU2nhOK9pj7WJS6MqtEE2y8/wdbKXCZmBi3il29CcRrWTELuGhJld5gwKWEVL6fmSuZi0WCbL4m&#10;BwvcLtQXYrqrBVODw6hqJFAyOHLltsEto8EsNKKyK1diC01QXsA6E5xpoHXCLwXHOTjYBmXSFj6D&#10;XWgalVY6LXkO/CpoA7sm4E75fi+zEkkdIwQRfwL+pkXDLxDXMIDsHp4cIwuIrupCSFkLiscXkDM4&#10;iyRamoqJF2ZflV3RIKO0l9ZF1cCyKCqBq3We0KKSkqXTijhaU1NbNaullzXUcdax66LabmS/GFGf&#10;4usN0oZKeetKsbW2leKjWjS1nvY1q6GfCr/fqKGo4mbYeYQgILPUwOSIkxe+veCCnQTXzluP8O0N&#10;QsrxEQFG9fUGXF9d88E2Ki0F5Hcql1CrSFFxHWI7yLZfNdzv+MDmfgCc4zIRVtnI36EOvlRdsXQX&#10;wblUHJnFCHxWbjLgk+s6EU7X4EKLGJpdCj+qq0gqqtiCckRkFSAk7RktVArvz6KKofXKK6Y91JzE&#10;BarWV+a3qp+ksux+Tpv4nADrQSatYx6PTTkVsKa3NfJ7N1Dl1tA6SnGV9liuJpZRZVV0jaOsfRQF&#10;TQMoo+IqbxtD9LNKuDyJNukKAtdJKa673nAJjIIPv5OD5xN8c9QOO20vUzndwWmqr71nr5vcrT1X&#10;nMxiG+nN3chs7jFxPIFLLYHw0gWARIJLVxIvU1lF51YjvrgBt/yi2EeLkVPbi8DEAtwPTTEW8aZn&#10;MO54R5qyzl9uP46vdp3CV4TXt6qcetQWm3cdwL//6Ut88c3X+GLTFwTXstVJK5ZrPuI6LH+HoHrn&#10;A1PN9CfLV9MavkeL+AHBtZ52keAyq/p8bOrMr1lFtcXH3lv9Ed57byPWUmWt+eSX+Mlnf4/fHj1O&#10;yTpiANJM9aTpENXPCYpFC0Rm2Rnn2CkFlhe8rSagSS2NslNqPt2Bm974joprH0e3k/5xiGzqQgcf&#10;1+g9RABpP6Og1NHZlA6hDHr9r1QHQVEjtcBltYuylkpQHaBFaeNJMDgxgwpKc49bjrDduxWxXk6Y&#10;UhHB4RoLtKi8XvdUWMBl4lxKkyj8AVy6uohWbbP4P+Hyw5XGDFOLfijNH69qqa6U8yVLJ9X1dmCe&#10;t5c0yVrgMhny2gpOOVjSSjyE1lKjXpM2s05TibgvAbdIVbZQW8j/i2hJyzA9PIZ6dqCA5CLclR1M&#10;rsOVRFrChDI4PM3HpaeFhNIz0wQvAetUQBqOPoqHXXAWrsYX4UJEJm6yIwXS9hVTqobXdcM1uRBx&#10;rf0mTUBrAbTyN8/j6K6FJBp48Oo5OmRxBK+bsaQSlE4uonyC1o+31TRTQSDqI7Ra5zlY8Pe3KKvX&#10;VFqLRnXpmOn4WeJZFlgJWsrN04UUPdb9ikDie2iFKB37FtrQPqXP0C42PJ9GK09uLfXVOr1k6rRn&#10;1ffAP7UIadwqeO3KkTyU6rG4m8pkZA7l/ePwTi7AvpsP8fU5F+y44YXvaBs3OypYH2wy+jddf4zt&#10;LkHY4RJsARjBdYCq6yhBdsglEPtpMQ8Y1eWLG9FJCKqoR0BZLe7xhE+k+ootb4YfT1AruGQVlSDq&#10;l5aPzIYuJJTXm0nP0XmlCErJRmAy4UfFlVLdgKT6RiTVNvGza3HXEYTRij1MzjXKLaGmjfdPI72p&#10;D1lUXYpryRIKXE0El+Ct28VUZfmtQyZ3S0H5etpF1YcvahlCafMw0ktb8TCC1uyKm2lnnR/g8n1/&#10;3Ca07kUmwjMqBecJrl1nr+Lw5duwcbwLWyomtRPOnjh+xxNX/cMRQ2DndQ6ZixBxBFZMUa0pj5NU&#10;UI8w9kfP4EQzp9HRO8xcadRVxeC0YlrVNgMtBzc/OPtE4ap7AC7e8sYRW0ds2nkSf/6Obfcp/HmX&#10;DTbvO4atB47gi2078Kvf/wa//v2/aUHYNUlrBKcVH2LZT9+j2voZldWHWLn651i9ej3W6KqhrOB7&#10;n2LtWlrBdZ/w/o/x3qqfY90qAewjrPuAj338OZZv+Bw//eQX+OWXXyOhstzEm1pmaBGGJ1E3Nmfi&#10;FAKU4lPKsWI/www75Tw740ueFC+5fwf3t/ePN/Pj9jxMZIvGmdBExLX3mXI2ApfU1Tg7tYERmyX9&#10;gZ2c9yl+JRUmqAlaVsVlLXczptGaJ6HA1dhDq8hR8tE9T9js2oqo+46YELhG6zn8Vxq7iJ43MS5j&#10;E5USQSVkcrkELaohA643TQqMcFoySioNIxmBmC5J4HOLqKIIIgXWFUyvUflnrYydhgWtlK068gSX&#10;rhCahVu5n6m9VcfXowLT8xTTWqwT6BTgT8dCdQ5mG4rxargDHSOTeJyguWqJuJ1YhhtJVTgXXYSz&#10;Ebm4EJlnYHUuzGIX7UKyccw7AfYElnNSOXxLunE3uxauaZTv9ezUpH7R+EtazU4El7einPZO5Y1l&#10;97UYRPHQCwMt5eRVjc8gr9eypqCuIJZTwcoaGvCwmbmnPB4dPMZdPN6ah6rn9RBKvXqc/xt1xeeY&#10;AYj9QWkr5gIKn6etANVDOzn8+pX5X/DqFfQUfqD6K+gYRlnvJOrH5tFE+a7ETNVND8mp4Ek/hRie&#10;RL5pRahSvIcndAvVv9RdGztGVHELvnfxxTd2zvj+th92E0jfElbf6Cqiox92Ogdi960A7OP2AAF2&#10;hO0Y4XXEleByeoKDfM5+Z1+c8QmHZ2YJAnjiCjBR3CrGZSZEN3UjvaEdmY0dSK1tRUZtO8p1JbVz&#10;GGnVLcioajOF9kraOUCMTZmyzeU9Y0ivbkNGXQfCskrhEZYE19AEBFMx5lDRlg4qFWLIxLhqJ+YJ&#10;8iV+/zljF5s4cDRNvUIR1VYWbaVSIRrGCLbhl3yPUeTU9SCvrs8Ew695UjmevYnvL7nC1vE+nHzD&#10;4BWZBGf/CJy/9xgnb93DUSotO8Lqiqc/Hw+He1AsHsWmwTsulcopj9+nDaW0sFm1nUgqbUb8m7rz&#10;KcVNCOHAd4eKTnlcmozt6h9jkllVKfVRVAbc/GJw4Kwjzjg+gL2zN05d9cARe2dsOXgWX+w+jt99&#10;dwibDtI27j1h4PXnrbvxj7/6NT75p3/QKj8C1/u0iZYKpsuU5rBS0PoYq6iuVrJpu3rNRkJsIy0i&#10;/6fiWse2ltBaQYCt+uATgusXWPHxZ/jxh1Rmn/4dDjk6omN2zsSsOmZeoXFsEf0vlww8jG1jJ5R1&#10;m2Hj3ZhjB6YgQzVPGhu/eOy+H4093kk4E5FF69LCk2fexEB6ub/mIwpOUk96LVlGQVIxEavNUIxE&#10;SssKLmMX2TTdZ5CdvmNqFq2D42hu7oPPw0c4tnsbfG7aY6iS1m20kXKBSqvPEuN63aX4lgVar9sJ&#10;LWXPtxFcbCYt4q2mNIjXghihNlkYhaGMMAKNKs0klb6VOFpLGFVlE1yKe/E9rSkPZrkxi/JSW+L+&#10;Sw1UVgTfoqYS1aoCRSbm60uwMNTJ32zBnBw3ghJw+2kOYVSGa/GluBhdAPtIgSvXxLUuROYbgB3z&#10;TcQZqi3X1EqkD8who28OfiVtiKgbQM7wIhoWtDjJKAKKmpHFE0wqt5EHSJBp1mg+SfUzT0XF+7O7&#10;h1HI31AxqnL+nk2El9JT9NsLRFLBgpXy7KzxK1UJtW51hVgKS4OOcutk+wY5sAhgqqjQM7domf3A&#10;pgoKXVTKahqsBDCpiXwqCK33p5pUTfx87dw3RfPz2ofROL1o4JHTPmgq6laPTKNqcIxWSmk3HB8m&#10;lpDCk/iKbwz2O3jgoEsAlVUggeVv2h7nAAIqAIecg3DkdjAOc6t99js9xm7aS20Fr2N0BU7RzxCi&#10;icip+WZ+oabhhFMpFXQN8LP1oaJ/FC1U+FpsonV8EaWETnJZA2oHpyzrL7Ap1aNDS4xRGRa3DBvI&#10;qDppNlVwak0HVN6mkVDSFcNnvJ3a2G0gXcDXahifRw0HleKuYVOSuYB2UvurskQdwZXT2I/wzDJa&#10;0mIEJOQbpXOQkNhPcBw674yjDrdx8rqbCcafpLo6dsMdNrSOx3jfhbu+eBSdRutXa5JRVcU0raIO&#10;2QSxMu9r+ydNoq0Wy0gsajQrXevKoXtgHJx8Ikw+l4oNypYqpnbyugfOEmbX7wdhn6YCEWo2l92w&#10;3+6GSbv4004b/Gn3Efx2+z5Lhv6hc9i05wS+2H4Q//qnr/DhL36hdRXXJpncrRU/M6vzqF68suFX&#10;EFCKZS1fqdjWR1im+JZK2ug+c1vxrg+xQvu+R5j9/FOsWv8Z3l3/qQHYv1DWZba1EyIKhCsGsWSm&#10;NUzQNlghYoCjxs4rRVQzOgvXhALsVxYtf9hjXpG4T6mtvC2dELIZurKkdAaB620lZQWXgZZuc6vH&#10;37aKas8FLlqMbp5kPbSvDbQTPg98cGT7VnhcPIWO/ETu1IJF5XGxQTEuo7iUx1UA/Ddw/aC2/kuz&#10;qLH5qiT0pwZTHclGFtAC0mIqD8tMoLYoKpPmQGCZOJdARSgtVqabrZSZgRyt4atGQq6JwCLAXrVU&#10;Yqa9HXNUQA0DE3iYXoY7MflwJ4xuJVfjUkyJAZVSHOzDNI0nF+fCc3DCPwXf+8TBITIbT8rakT44&#10;h8DKTjwubDG5WFX01hWTc4io7oQqyTa/XEQ7f682QkIVFOqnaMVUdI/31dC6JfLEaeCx0dXeutmX&#10;FtvHY6CrvGYQocoa5O0+Ve7g8ZAC0z5qOk6Cm6Xp2OmYUeQuvELH9AI6XixAq93odXpmF9FHoDZN&#10;0vKMvaAKIwipmmUL27hvuWqgt46YtIB6wiqjuR/VYzOoGBpDKMHVyc9bR6VVMTCO6uEJlA8853YW&#10;VfzOuqijYPZ1vyRsd1DM6zEOuanSaRj2uwabdsDEt3ibakzgErS+u+qFfbd8aRv9cJz99UpIMsII&#10;GYErplw2b9KkB2RQbWW3dKC4Z9CULa/le6kiajUfz2vqJchmqP5pdWVzafWKaO/yCZnUCqqzqg6U&#10;dNHeET6FveP8brLcMHGumPIWRCqWVNvB7/UCbVTKNYRibksPFV4fMpv6UdihCdRjyGkaQggVljsH&#10;t0dRWbj9OAo2tId7CInDF27hwDkF4K/j0IVrOHLxOg5euomDV27j+Bt4XfMORmhaIeLyquHzNB0P&#10;whOQVFaNsq4hfpcZs9hHLgeLkNRi+MRkmeboG4kzt71xmdC6xHbgghOuegXjYXS6WV9x+7ELuOzu&#10;h+8vupgmNWZH5fXV3lP43baj+HL/CXx54LjJGdu83w6b9ypYb4M/btmJf/pXWkUruKS41q75mHaQ&#10;Kmvdx4TRJ1jO/5etWY+fEmhq7/D2MlpH3ae5i8rtWvnBRqx4fyPe/WADVn5IK/nRZ1hNiL37D7/E&#10;tYBAjoxAPzuObGIjf9ix+YU3wFnCC3ZqQUXQye4Yw4WgVOxxC8TBh2G4GpuBBErlFo6wGpm15qJO&#10;AI20Gp2l5N4Gl4ESm04I6wmkx61xLuu+43yuPksHLVC7bE99HwJ8aQF27iS4bNGYFs0zqxVLvfVU&#10;WgrOKyXiL+CS4nrd/v8Cl0WFKRCvZNO+5EBM5MdxX1pNpTmYWJbApaD7XwAmUC3JKlJ9yT4KXm/b&#10;yHlaz9mGTMw2FmChvYVfirDomsKj9BrcoT10TeE2vRHXEmuotIpwPiIP58PSYU/7qKx4e8LqdFAK&#10;YcaOl6dE0QUk90zDPbMc4dVdqOQP2EBVkkHZH1XVQks4+SaIvmTm8bXoKiFHbi2mKoWV288TomfE&#10;ZKtX0d53ElIKxAs0muw+xv9HlmTvLCWH3o5DWlSW5UKK1JOprcbndPN1mjh4CVz9tIfqF728r43Q&#10;0fHUsVfp7zYpeCoM5fxp/UFlhVcQBBUjL6m2esxEY5Uziuf3CM2vMhOSSwepdgi9upEpKhHVoRpF&#10;2cCsSW7tIIwrhhdg/zAeOy57Y5+jP466R+DIvQjsN1cTQ0xZn523/Qkri9radeOhUVwHnB9zX39c&#10;Ck5GLAfBVJ7AaunNvUhr6KTKm0LV8HOqvAnUjdLSjsxYFoHloFnQ0o+qPk0Pem6mA2Wzv0dpZgkB&#10;4R2fDZ+kXEQQvAKhpvvkdY+aZNNntHyJNZ3m/jR+37rROSrI1yjtGkVyRSNiyzsIzS6kU02mVfci&#10;KK2C9i4f90LSTQE/KZ7DF52otq4RWldxxIGqx+Ea9to5YM+ZC9hHiCmny97dB+fcHsHxcTgeRqbA&#10;gzbR0TsErgFR8E/KQGQ2YVZYicreMTyr7zYZ8BdcaZ2dHuLIVTfsOEMwEpD2d5/g8DU3nHR+gCep&#10;BbjmE4Zdp66Y3K4ztKjbj13E2VteOEj1959bD+G3247g6wOnzXShzbSNm/bZUXGdxje7T+GbXUfw&#10;L7/741+s4urVAtdHWEPFpaTSle+tx7sKyFNZLSO0lisZVYqL22Xa6jHCa6VSJai4lvH2u+9vwM82&#10;/B3W/Pwz/K+fb8D/2bkH2a3d6CYsuhRXopSX/DejKzu25hQOcoRN5yhxNSiJo1YCAkvq8KyX0peK&#10;SCOxNYZl4ljsvBrFNaKr4wt6b8NLHd2yHy2hTiDe1hVL6z563FwA4OeRVWzoGUVT0wAiQqJxct8+&#10;uF84hYq4ILwebCbdCIe+WiwRWq9NYN5yRfG15iu2ElxWZdVCAJlGAJnEVAXulb7A/xuy0ZcWgI6k&#10;xyY+ZqYNKT9Liku20SSb8v8GLX1G5SUFRngZaJWnsinvKwVLlamYr07DFPeZ6agljWcwTLURlN0I&#10;l/gqOKdW0x6W4XJsCeyjaAmprs5H5cIuNBV2VAJalUc14+3CUuGUVoKk3gmTSOqnAG1uLTJ6X5ir&#10;ho0LtFm0XnF1XaglGNultNhk7bTaUj2Pn9RWC3/bFNovpbgo5qirhiM8JgKTBg4dA4vyUpPCshw3&#10;3a94luCm46OryBps1Adaxl+ghopI0DIT7XWcXi1RoUzwWC2YMkU65n0EWvWQQEVrSHWomuyVg7No&#10;nFxC0cAkYmidcjpHkU+V4v40zWSa53aNIVv5XbQ1OarQ0NiDxKp2Wux+2sjnSKIly6Q1iypug29G&#10;HU55RmP3dR/sdqQVpPo6eC/SlGreQfv43XUv7LzhhT1OPth3m+C68wT7b/vgrF8MEloGLDaubZAW&#10;cQylhFLD+KwBZiNb6/hLswxZOz9rZd8EYguqecJ3mlWsi/Sclj4klTYgKqcS9wiKGwHRcI5IxP2k&#10;ZyZupgTUQqotQUwXALIIvhQeK63hUE7Lmdc+hLDcCoTkCXYtiC5uRHheLdx43D2jMvEgMhMufvEm&#10;zeHg2evYc+oSvrO5QIBdNe27kxew29YBBy/exLk7D3E/MgkeYfFwD4nF1ftUlldd4ECYCVy3/cJx&#10;5f4TnLzphlu+YXAPjsPRSy6E33Xssr2CXedvYLPK11y+jXPuvgaENo4eiC2i3eR31BxFWUlZR0Hs&#10;i70n8Yedx/BnWsI/UVl9c/icWc7sG9rEb/fbY8tuqq7vVPbmCP7zT5vfinFpys8abtfQ/q22FAxc&#10;sep93lbVh4+wmqBSLpfso3K5VlOVrVorS0l7SZW2nPsse4/7UXVJcf31hs+xXusppueYgGy3RkuO&#10;3k0cPTVqaupHOzt88eAk5W4rO9+omcYhuAg0VsgoyK7/pZoEn+cCl0Zzdnrd/za41HTb+v8owajO&#10;rtfS/3o9PU+KrYcWp14VJ3mAI0Kf4uSBvbh99jiKYvywONhIcBFevTUmHeJ1l+JcZRbLKPi8yZ63&#10;lks2MawWVR1VfhdhZPKtaCl5e7I8Hn1ZAXilhNWuQiw1CXZ6Pp/TVGBiV69UP8uqvBS0p9KaL1Pd&#10;esKrLBkzpfF4SRs52ViGhalxPCdAkis74JFUiRtPS3FZaQ+xRbANycSpoDQCKwuqHX86JAXnn2YR&#10;Zllm9oFdaLKZ+Jz7fBF+JY3wSCtFXEM/KqcJJiqPPCrip5rD1jXCY2Opv64guqprVE3NoJW/u6px&#10;lEzMIK1r2MQble6iJGDBSE2/r1VZSWUpSK99dL+OiwYVDVw6JhqY2qZeoLhzEFWDz9FKK6gYl6y+&#10;jldN/wjKugc56L0y8S8psyF+hrL+YYJrxCg8LdoqtVQ5soBsfu48DkYqnRRLtfUgKYf/P0cxYZLF&#10;kzqtiWCo7URW2xBhNoo8wkW2Mp2WLYkgyG4dRvnQPFXbEO7GFWDfjUfY5+SPw+6ROOL5FPtcQwkz&#10;X+xy9CGw/HHQ1Y9g88ORu/448yQCYYRhGa2gCZqPzaPzJcxVPg3Yqj2vWF0v1V3L+CJBNYAcqpSm&#10;0ReE9SJt4oJZtqx94hXKafEe0JJd8gnFw7R8JHNgL9V8xH6pxRFCtg/phK91MrVAqa1SJKQwg3UV&#10;U2ozrwqPqXDuhCaalaqdA2JxytkLNqoNT8DsPH4RO09cxK7Tl7GTENtx0gE7uD1AxXXx7iNosYtH&#10;MRzsHofC1skDR1QBwt3blGS+eNcXNtddeZ8TIedlyjLvtxe0LmGrJmCfOm/K3egK5M0n4Tjr6k2L&#10;6IrgtAIkFteZ6UCKf6lpibMdNg5UWbb4at8pbD5kh2+P2mOnzSVsIbi+2XcWW3bZYtO2Y/h6yz78&#10;efN2JaCuscS4Vq2j0iKo1lE5EWQmj4vgWkn1ZYHUekJtI9sGgmqjmd6zet0Gc/+a9zZizQefYMXP&#10;aDXXf4YPPvklfrzhU3z8H7+Dd2LyD9DQlaKO6XmzOKaynjWjvnvulXlcALLup1HYjMZsioHNsIPO&#10;sgle2sd6klif99+bFV6ClvbT61lBqM9gWbCTtoeyvUkTTxPTYXf0IBxPH0XhUz+8EriGmrhTNVuF&#10;BV5qJi2ihAAroQqTbSSAVKfrh0Z4mUa46X+Vp+F+mG7k/gqwS5UJaIIcwaWS0ATXklFoVGtUWwrU&#10;zxNYApdFdRFcFUmYqM3Fi74uTPH3yqztgVtcIW7FlsIhggor4hnOhD0jtLRMfqppp4Optqi4TtPC&#10;2DyJoV1Mgmt6CSIEJiquMCqTvP5xVE8uUE1RDRMYmZ1jVFyDaJ6VPbdYQsWlWl/O0aJMm2x3wewZ&#10;rU3N5Atj4QUp8xvzfqko3ZZiMgMEX0Pw0lU8KS89bpqep8FD6ml4HBVD46YfmHmkfEzHanjxFYrb&#10;e6lUpky1EBP057HTc1tn1H8UqJf6mkNx/wvkdT43SquNcKgmWB9QpaQ29aB26hUK+T2fdWpe3yQB&#10;MEMbuWCmCSm+ZVbfps3S1JmyvmlUD86ZeZG6P7ywDac8Ikxw/sS9GBzziMYR9zDTjt4NZQvBIdcA&#10;nHoYhcuhKfxNO9BggufTaKAi1tJ75bTUpT3DqNNFDH5ulW8ukxrjZ22mxevXhQ5aXq1k3SAbOcwt&#10;LaxfCoETkYS42jZznFQFtZKfvZDPyyC4ZEdT6joJ3j4zj1FbZezLPkZr1Z6yFlrOGgRllMKNx94r&#10;KgO3vPldzt9mu4V9dtfwHaG148QFAusitrMp9WHXuWs4esWZyiwCEdnFBEwczt72pNq6TUXliEv3&#10;HuGi+0OcuulKcN2G/R1POPkGIzDlGa57+VFxXcLO0+exhcptP59z8YE/HiVkwTMyGd8TXFJnbsGx&#10;Zg7j9QfBZhrQiWt3sfPkZRNzE7z+vPsEvtx/0uSQbT5Eq7j/DL7ZS+u4ywZfbtuLr77biR+9s2J1&#10;0rtaxYfgWrbmZ2ZC9TIqruUrBS5LVVMpLqkrK7TWrP0EawkrAzQ2AWw1waX41vsb/wHrP/1H/ITg&#10;+u3BQ8iubzCWTjZBABmg6uqkxFcZm+4X87QJFgsxTqshEP0QsDcdnKqK25fcKmFVTTErAWjwFS0n&#10;O/dzqgFLYqslCG8Fl/U9R3QZXa/35n59Bp1YnbqqODSFto5RZKXlEFyHcM3mIIqin+C11NZIK173&#10;1QD9FnCZIL2SUvuovnoIrp4iKigCqE2gIqSkwnSbdnLJzGm03G+uMA6XY7E9z0zR0XQhk1gqhaaA&#10;PcFlsuSlvhTLKk/HbGkqZou1InYSXhYnYKoiAdNtVZienkERrY1Hai2uxFTSEhbSCip5VLXeCamg&#10;DIvqIrROBCRzmwyHuHzc4SgX39qHYiUz0pbV0QZqDUHZPAWuNXewlVa+lCdN9bglXUA5WLoiqATR&#10;1pfzaJnhCc3/9bwK2h/NYNA++m2lhN4+dhpwlDgqCMkuGvX1RpUJPN1UULXPaU/HplGltQYJIN2v&#10;46Wt9qvoVw5SP5Xx4hugWeJhCt63qwzy1BzKesfZplDS9wJpVI5KyFTwOqqsAa7RyWa153xasmdU&#10;YuVmPt+cgUoxWzsBogRZ1W6vpd1s4WdoJ8A72ZnM6tIcJev5hhH5rbC5HYTvCS8bj0icfJiA096J&#10;sKECO+n1FDb3I3DeLxHXI58hlkqtk32r+jl/R70f7VsJoVXUOUBQDaCKt2vpMBTHa59S7G7JWMdq&#10;1aqnolKsqJaqqqhpEE+S8xCcU458QiuXtthM76FNLO4hhI167EEKbWZKfZdJbjWNFlL2MbO+F+k1&#10;XUiqbKM1428REIebD8PgQIWoBS72nLlKheWA7QTXVpvz2M7b3xFaexxu4pSbFzzC4xFI8PtTcbnR&#10;Fp5zvo9Tju44ceMOLZ6fgdele9644e1HEAXAKzoeKRW1tJRROHbVkcrKycxjvESgPYzLoF2lfc0o&#10;wnXvYDhTvbkFPTULx9q7PDJNVSlO3bhnrjwedXAxazV+dfgk/njgKL79nvA6bIdNB05TeR3Hn7fv&#10;xLd7d+NHywQu2sJlalrsYtWHWE5YmauFa2gNV1ua5im+u3oD79uIleukrnh7HVUYbaIBmGJdH27E&#10;O+9/jP/J1/rf69eTuFfQMjVlYKIYiAEJQdOlq4SU/NYR2KqsBJa3VZMVNlJaghb7pNmyr2Gc0Bpj&#10;01QQpUXoOdpPwNJzDKR4vzKtNVKr0+s+bWVVFJxvZIdppj3IzszDpdMncPXYXpREP8brMYJrnODq&#10;F7ikuirNpGuT09VNaHUXsxFOtH5KkzBNBfwMuKiiFMQ3/0uF5WKxOhXD2WF4WZ1u2Uew0rJiJkWC&#10;aosgW2rKwXxdGhVWEmaL4jDD9qIoHhO0ipOE2uKLcbSxw3unVuF2suYbluBcRC6VVh5OhWbjVBjh&#10;FZyBY0+ScCowBTcTS+Bd1Iq4rknU0poreVSLoCrgbiY06wIF75O60BU/LYpayhG/lSe0lIgFWpo3&#10;SIjx9zMLmbApl6ud4DHVavk8QUa/v35767EzSpiPS4VZbb0son5/DRoVtKSFqg76fJbAkJW0KDOj&#10;0Lh/G9VcIdVWy/MZM8A9l+XXa/D5zSqJPDqD+rEZWsYJ1I7OmyB7ZvOwmVRdR8Xjm1GCEFqmCkKx&#10;eYZQ0tVXwk4B+pyOMSqzMVP+uOr5HMoJ6yq+hq6aKg7bSXi188M3jav0t650LyGyuBXX/eLNYsJH&#10;3cNh+ygRtj4pOP2EavZRvCnSaB+QgpgGS1HBhnFCVYUTCaNqDo5VgxOo0hVNNi1h3zFlid/KPtYP&#10;zaJcFU/4WesJu/KucaSVCzh1SCOUpBCf8bfK75uklR1CQfeEiZ9lNfQSUD1IrmxFLBVWCq1uAfcr&#10;HZ5EFd9XqSJKp0gpaYarbzRsr3vC5spds8iFlNZ2AYtqa9tpqi67y9h18Tp2XLqBi37BeJyeCx9C&#10;68HTFDykUlJ+l4O7L87cuodr9/xx08sfjgTWnYAwuPiHwDcuBUmlVfB+moAr933grFpeEfEIzy3n&#10;52tGYlkTonKqcDeYKssryCwe6xYYg9M3PWHr6AnHR2G4QfWlydhOPpG4S9AqU/9PB45j06GT2Hzw&#10;FLYdOYNNe4/iPzZtwR+3brNYRTPVh0pLsLLU2NKVw09MW/ne51hOWP3tux8RahsJtU/xDpXXX6/9&#10;EH+79gOsfn+jSUBd+d4G/I+frMCP/urH+OvPPsNvjxxGYE6WAZZJFmWzxDV4ErBzDixZJsiqU6vz&#10;Cyjq8OrcVnDpvr/Ay6K8qODBPmaaThY1i420BOu1r17HKAA2QUoxLW2t1lHv2TG3iEZ2qg5lGOcX&#10;4+rZ07h8bBfywu7jVX8ld67lmUlo9XHbp0RUZdBTdalWl9U2avqPFVw/2EU2KSpT5pmAarQoqb6k&#10;AJMaYcpBG2BZYmGWSdU5mKtPw8u6eCxVxWKxKAovi2IwXhqPobosTI0Nme+WVD+Mu2m1cCaULoen&#10;m9rtdlH5OEbFdSw4HYcfJ+B731hci81Fgq6a8Ucv4w8iFSB1oWRQzQ1UTSwBQ/CSimohrAqHJlA6&#10;Oo1eA7IlAo77v2kClK7o9fC4NSmfjrfNDAY+VyegNQ5pbfqsSjS2LhShAcscC6UlDM8gk3ZUE+/b&#10;eDB1oktN6bVMbIyfs3F0Au3jLwz41AeU76c+NCCFREvVTmvVPP4KNSNzaKU6Us6Sguyq55XZOoj7&#10;CXkoptqxJMMSlmyNVDhFtIH5PS8IA6qh0QUU9U2ZnKeGF1Rf/CyqGa/YaxtHyIbpJQLtpalrVUsV&#10;2kD7KQV00jMMh12DcZzAOu6baGYh2DyOx4XQNCS2DFngSiCWEi5aN7SKCkorQavpymcjP3M3P79m&#10;kbRRbdUMUmnxc3RQyco6V3L/nKYBM9dQyaYFBNmzjudIbOxHQGE90lpH+VoEu/K8arpNBnxaWbMB&#10;REJtKxIalIoxYhJtC5v6UFDbC28q7xMOrvj+4h3sO3sL24/bY/uxs4SXPa3hZex2uI6t5y9jx7Ub&#10;cAgJg3d6Du5GJ8ODzZW2zuHeE1y974+Lrj5wehAC18fhcPYPg2tQFCEVDt/4dCquBkQ+K4Gn1Fry&#10;MyQV1yKH4FURRZWFjs2nIgtKMFccr3uFUqWl4MJdH7NI7I2HIaaY4NGLLnD0CkMA+++TmGfYb3cT&#10;Ww6cwbcHTmGr4EWI/XHrHlMtguBanaTCgStN/pblKuKKNR/TMn6Mn676iBbwc95ej5/w9jLe/+46&#10;wmvtBiyjslqu9sFG/JgQ+5v3P8L6f/4XbDtzFlGFxZTbswZMZgRmhxRQrCDRZGp1VI2wAok1BmUF&#10;ztvg0dZ6MpgkVTU+j4OjUWBqyrg3E6rVeFvNCjADR3Z8TRURsPSeOgnbZhfRNMIRunkIRSXVuGZ/&#10;DpeO7UFuuDcWCanXwwTWUN1fwKVkVNnFrlJupbwUrC9hb7eASyrLCi4DLcWsBCelPNASzlVnYjzv&#10;KeZN2gPto4ClZFRzNTEDc3UpmK1JwEJlPOaKYjFVEI+RklRMdFbhxcws8hq6cD+zHk4pVbig+lkE&#10;lV0orSFvH32SgBNBSXDKqMTTtmHUvFgwi52WT8ybaqNSTVJVCqY3zb5i43dnU5qDrGINrXvpyARt&#10;1qKJbUlpKeFUllFqSGWDFBzX8m9tVLlaul7zDmUDZQmt8S0Tl+T9Op69i4vGEgoamjQtIHXyvSv6&#10;xs0JKdVmiWe9gRqfK0vY+3LOxLUEKx1HveYY31v7ac1BxYKUXd9CmCh/qUHKiTCoHJlHE+V4ZAlH&#10;95JGs7K0INRBGGiF6XruVzL0kopkgaqMQCdAFZxvpPqR6mzjPh2EebuB1isUEyb5fFxF+mr4Xtaa&#10;X7pCGE1QXKKqPeQejENugbD3j4FvXhWqaF+1T5PAxQGxipa0imCsHpxGHftaA1VV++Qrs4J1HR8r&#10;7Rgh2CyF/pp5DJQ2pBSPYqolTdkpIpALeyZR0D+Np1UdiK7sQrmC/vyMtYRvcmmLSfaMya3C/dg0&#10;uDxNwqOsXGS0dKKe6lNVIYrZv/1jn5kEz8Pnb2PvWSdTombrUTtsszlHcF3BwSu3cMzJHYcd78A9&#10;OgHx5fW4GxqPB9GpiC+qhVdUCs7QLiog7+ofDVVp9YxJwsP4NNwJfWq2CRX1SK5uQmBmPpVWKbKq&#10;W5Hb0GOukmqhjYCkAniEJuEkLeFFNz/cj0rGTZ9gfH/ZBZc9/ODJx87cemBqcjm4PIbTw3AzVWjX&#10;iUvYdtgWW/YfJ7xs8OV3B/D7bxScX7YqeeVqSwlm2T7BS8pLpZtVAVUB92Uq36x0B6qqlVRYK7hd&#10;xe2qjz7DO+s/wd9s+AR7Ll1GVV+/sW6ycxopzdQcbtlPLGqI2+fsJJbYBzszO6eZMK3H3mpW8KhD&#10;W/9XbEtqi8eWeuC/bnU/+5wB2NtNz9Nr6ETS1Sp1eL23OpeuVNUPz6KicRDF5Q24deUaLny/D0UJ&#10;wVgabsbrIU37IbgGGthoGY36ohLT1UXV5lKQXvldtI3mtqnXZbGMlpgVoWStDd/ArRbg6K3GnAm4&#10;a76iUiAINdpHLdk/WxOPyaoYzJQRWvlxGM5LxmAV7ePUEOo7h/EwoQjOyU24FFsL28BMnAtJx9nw&#10;ZwRWBk5SWrtTiufxBJOdMwqDFqlybNZAR6pGQXapLS0qquB1C7+/bKMmQyu+peW5dHJKoegqsLbW&#10;JuhoERO9Rgf3a1m0FHLU+0gJ6aqi3sPkanHbRSXX8GLOqDx9Hk107ibIGicmzfoCql1lHazULzT4&#10;qA8oYN/Kx/vnF8ygo/us+2ieaUUPQUKYND1fMAXyWtihKvpfoIgndz3VZQFP1EeppUhvHiB8XtOK&#10;LpgcLsFHlUAL+mihBgku7iu7WER1o+/cy89ZP87vRfnezI7TTBXXNPPK2EvVoRf4pN5UUmeI3019&#10;snFiDjHVHfDNLodfThkKeofN1VP9Jt38jQWtOlpvLYvfxs+imFk7v0gHrWzXiyVT4rlQ6ROdI8hT&#10;mgP/L6f1VVJtLe2rpjIp8z2HA1FqYx8iy1vwtLoHObSKlYRSQkUrniTmwZdQcgtNwEXvALglpiGm&#10;sQUlo1NUilShTb3Iru5ESEohbG/ex6ELBJe9E76zvYTtp+yx084BR646w87FE25B0XgQmYiH0Ul4&#10;HJuOW7RugYk5HDB7TIHDc27eOO3yAGc9fAmrWLhFxBJeyfBSOZ7sQiQSWnkd/UiqacZTCoEsqj8l&#10;2Ap8Pk+zaBMTcTcoEXZO3jh6yY2KLQqeEYlGyd0NjkcwP+OD8FQz/ecoAXuUlvYUISZwbT98xoBr&#10;M63iVzsPYPPuA1Jca5+tIpQUZF8lMLG9S4C9u24DlvM+5Wu9y63aqvc/xZoPP8datp999Aus3fB3&#10;+AnB9f6v/g2PMrN4yCwwUUe0qib9b/3TbTUeXwM3gUWdUpCxQuntP+2n9v/zx4HXvLbew/pe+gw6&#10;ITpJw9ahBTS09cPH6yEcbA6hPDWCO/EUneWpOd3J1kF6trG18knNJB9BJjWmNkqwjbGNEHIjuo9w&#10;G2Ib0DxHTRmSUmPrtFhMM42on/+r2oPgpiB+Uw7PggzCLQlL9QmEWQoWqrIxVVuCV8M9VFszSK7o&#10;xJO8VrhkdeBiYgPsYytw8WkxLseXwj66AI+K6lHFL6mTRnDRyahl5QUgfV99VwFIEDGpKWyCtxlc&#10;2PSYdXDQ/jo2avpfv5nsuPbX62j/H5T0m632sQ40ApI1Hqb/jeJ9878Un15Hx0N95O3jreOk11LT&#10;bT2uz6Ctml6nZnDGxJ+6+UAnX0TKo6RvmpCSSgKCipoQUtxscs109VPVRGSTpbCUVV/ND6lVpTRd&#10;qZJfXpDV99Xn05QgKVPd1u+ipve0fn59LwNqNn0ePU/N+hvpPm3V9LmlVnv5Xvq+en4PX7+VP2QP&#10;H9SK1pr4XEUlVUGgSnFpkeQSqizF1VS6vJyPx5S1wi+7An65NaZMdmBpMzK4T3JDLzxiMuGVkAPP&#10;2ExTQudOTAofr0bB+DSa+fplhGa6Avd8jeC0Upy/648Dl92xh8pr37XbOHTDhSC6j5uPQgiUWERk&#10;lqJEqRUN3fCLfwbXJ9EI533+SXm46h2CM4pxeTyGg28IfNPzEJpbTEDVmMVmBa30hg4UdhO2XYPI&#10;UsWIui5k1HQiMrcSdwLjcEeDK+F1lVbzhKMnnPwi4UcwPohKQyChpbpcnrS0F139cPLKPdjQ2iou&#10;p2qo3x4+h+1Hz5o413baxd1HT+H/AnJccmrJmnSrAAAAAElFTkSuQmCC"/>
  <p:tag name="ISPRING_PRESENTERDATA_0" val="0JzQvtC90LDRhdC+0LLQsCDQky7QkC4=|0L/RgNC+0YTQtdGB0YHQvtGA|||e0MzNUE5N0QzLTRGNkQtNEYyMC04N0FELTA5Q0RCODQxODBDOX0=||SVNQUklOR19QUkVTRU5URVJfUEhPVE9fMA==|MA==|||"/>
  <p:tag name="ISPRING_ULTRA_SCORM_COURSE_ID" val="D7115F7A-D0FC-4FED-83AC-A157DF760163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MWD1kaK7+VonAUAABUTAAAdAAAAdW5pdmVyc2FsL2NvbW1vbl9tZXNzYWdlcy5sbmfFWG1P21YU/l6p/8GKVGmTVtpOalVNvMhJLmDVsantAN2LLDQQQqJBKt3Ujwl0KxNby1ARjJV2ZdO+dB+8lJRASPgL139hv2TPOdcmCdDZaTftQ5BtfJ/znHOf83LdP/Tg7rz29cy9xbmF0kDmWt/VjDZT+nJheq40O5ApesOXb2a0xftTpemp+YXSzECmtJDRhgYvXuifnyrNfjU1O4Prixc0rf/uzOIibhcH6a59r81ND2TGsn7OLozp1h3ftEdsP2uMZAblz7IlX8tWuCTr8liTh7g9kscykE08qH9+74OPb9x8cO36jQ/7r0RgabDdgm6aiegag1+/mgLb8hzb9GFAmL4lJj1gP5VrwN+QG72ttoueaVgCAC+xfE3+BKBXvUGMOWIc63ewehO/p4mri44jLM93TSMvfMP1LdvjeJnCE3l2pRE+0eRxWEaA9vBryDeyRkGix01ctuSf4Tf8zzoi2IreDSt0Ey7huoa/32t40EB0D+SeRjgq4s3wWxkkcczbBd2wfEe4nmPkPMO2wGtNVrF1rbCsyX3AHis7oNA4Q0A9qOE98MY7AYzSFoN9oIU/EIw8YlJYQa7V+hIpOfqEYY34nm2bri+sfPwEzDZBpwoy5XAFQWLXy7ioAL4ayavWI76ju8JhzQZhhb08fAcEXwn/efiI6BAMs0MgK70yGjVGRk38PKb1DLTK2E/43BvMmKCt/A3CoNAr31KAQLDCgeBdd8J2SKTrFHASIK3XKItZrg3ybq9DwB2iDN6iiiTbhpWzkTI5r9P+DjB4y4G0Kg+6GCQBFoTr6iPCz9qTSD4G25C7vayyb9Guyu1e1twRrqpTSYssfdwY0SnpqDrEOcilYT1c1SieVBCiwJ+f+UsqEpTxFBp6oxZ+x6lG8ap11IZwtTdCrrhdhBwM3YwJxTWqSTdtQgETqlMKKtWfs/vh45heg+XUUm/jmtg3ZSuJG6pvTuRJ37eLxqf+sG6YIu9D8Hl7wvdUb2CSzXa0VmCsrrHwIf+oKJ3EA+9dimqzlReTlzRVt2rpAh85Ei6HjxHv+qlI9/XoTldrOOVV3CY4CWpRPwiUN3QVbfVBVxs4t3vsny2fKWPzLv5QEv93ziDwFYZZIfXEXfSASu+/6pWrKmLWoPrxI4xjtKEaFz6kNp0eQKDRIpHE5btTc/PplxnWsM1hayHFyY09ajHJPaqNYNkxyA5pFypHhB9Se+fUjfp1S2V3l43kztW2Mo6o2twu6hTn8/GC9HgTIusanprXAtrWpKUsO7W53Yrb6S0TPorL1xvWC5jXaIKJBBsJLJIrli/ToNsl10RRdQxbXX3DMzxTcLthgfEc+EjNg1SHmky5Dnsp2ynsFAsijqkq62frJcVFzStkpApn9ilclFRkrl3QU0x9YaUdPMrZ1xTqIxVXGQy9D+EoNi+6ZuX6P7SbJGOu0J3cqJ/TrZxQo9tSNKIGKZcisYix6bm+qWcZ5CUHjU46e9HGHUQtpRlXoDS9LjKgjh15MazDSLxnL2CCJt7Dv8q/p8Q5zfIXTEGb8leMvH/IXUz7u/KVBtzncgsObMu1T3rCRXWhci9O8D/jMf2I++ehrH+RhObp2W4APl49o1ENbLbSLI9Odx37kPqM5xmQXPf5Z523i0XbCp/wNEWpwSo7OmfgPWlcXAnefiKqaZzX+9z5Vuj/moIO4gMXzep9yYyRC5E4dM/Tc6MFpIvLG0uptoyyVEke9jphCrpzC0WXTw7A2QLzCnmG8nak/KBKceqoldz9Ok3wDkdHuBNt9ALQPsGjQHKxrfIIlurQ1wn0/s2V4uQZY76ez/OHD2Bs06gJlGZcSaOz0R4X0w6u9LDR+X2EOsmpLyRp7edGdQvN4/+gwP0+rs6ohOo+zr9o0qjGw0A32sndIn/A6r/S8T3rb1BLAwQUAAIACADFg9ZGi0jATFAFAAAUFgAAJwAAAHVuaXZlcnNhbC9mbGFzaF9wdWJsaXNoaW5nX3NldHRpbmdzLnhtbNVYbU/bVhT+nl9x5anfVhxaoICSIF6MiBpCRjyt0zQhJ74kHo4d2Tej7BPQbWWiatlUtKnTxtZJ+7J9yNZ4DW/pX7j+C/slO9dvIS+kN9pA7IMBX5/z3Oece87xgxMzDys6+hRbtmYaSWF0JC4gbBRNVTNKSeF9efH2pIBsohiqopsGTgqGKaCZVCxRrRV0zS7nMSFgaiOAMezpKkkKZUKq06K4ubk5otlViz019RoBfHukaFbEqoVtbBBsiVVd2YJfZKuKbSEViyGU8JeWTbWmY6SpQMHQGDtFX9QVuyyIvllBKW6ULLNmqPOmblrIKhWSwjt34+MTE3OhjQ+1oFWwwYKzU7DIlsm0oqoa46Poee0zjMpYK5WB+Gh8TECbmkrKSeHOGIMBc7EXxgP3g1AYzLwJ0RgkwK9goqgKUfxbf0OCHxI7XPCX1C1DqWhFGZ4gloCksCCv5TPpBWktuyJL+bUleTnjcxjCSZYeyEM4yWk5Iw1jzwufW5XyUlaWVtfm0itDevCTavtIy7PpzJA+H0hz+bQ87E7Z2eVhXXJLK1k+n6UPc9JqJp29vyavrGTkdK7tBYXYUUcJsbPQElCQZs0q4qjOEqRcqxQMRdOhSbuqz8YE2lxXrBKWzUUNin9d0W0soE+quPReTdE1ssUaAqbBBsbVWbuKi2SVVXtSIFYNC204HxCIQQtErTQ+FXXSvcmO0EV/93ZYfVkmoiGRK5vEvGb2o/HxiP7U2GD6lxBNKIQoxTIMDQjKY5cQLy6FZuum0XE27B4VTF2NYsKVAlazSgVfmIX5Dc1YBMtRAa1DFekQ7aylKbqANALRFyNnu1awiUa86bt40RIBFkx5jJbzPdkolhXL7iiZKPFs4BVTH9FvaZ2eUcfdpSe0+bGfFf/ZZT70OW2B8Sk4NtzHtElPeLyk2xWoDC78nwH52N3lsv0a9m/RV+42rbuf06b7jMvrR/rK4/8n/HToOWA4XH7fuPvI/YK2IFtNuBwECC36Gq4/AKUFd7DsPkH0DRBquTuQWbB1t/0FByxhN3Csu1/Cnk3k7oRP/gJ/B1i1kHcaO8xohovTD+AH+zNatAGoZwzjtRec4267ewElRpfBvtvesQEBwAE69AzWmDH8ecxCQ0CmjuB0t91HjBM9BqZewo5pY4SzRk7dZxFsQK4eAgPSOSRivwMYeSnoDsV9BBYMZo9lOMhsQDOMyYdtI0Fct/zXXDq7ID24dc2UB2T/v2HKypDtHNbZHsDxZwP5B+ywSmtBGTh+JXeVLFtmxHe8FmnAMTx1v2KNcgHZ3R8us97RNeA6ZduyvmPLfVM4gE2Q+QYzOwGfc2imOn/eeILeZRzdJwyeFQSzcCB6JyiBzhzwbx2Gfs5u2lvXva2bUDL19vToGhbu05CIdxzerKmzGDye0Bk8LOKjd+6OjU/cm5yaHhH/3v719kCnQNfkdEUzQmEzf6ne5PPqUp1vcbpUe3L7DUtzgA7l9uyjRrl9uzUpt2OPMn2L5wB92uO7aFoVUDxY7TnP/v+qBOKqV3wkRCaK+mskT83dRIlEf6KHoJJ+od/T3+lLegDXb4gegYb4DpTKC3owzSlqWMu+YaIpkBzHwRQ+D8c0bxvDK/8AGB3Q55zT9wC4H9JDXmtODof0JafYesFld9TxemgOGIW8Go+pQu8t8zhUeX62QaaBrAlE2P9icF7WaFc5c69sFl3LPPlX/3P5w+iK5skRVHgTXuQnUEhXVnw3fmZfZYpvUsb8u+hTT8e3neibQ+fHR/akohlaBfKoayqOvlimxsfiCbH/o1gM0Dq/5KZi/wBQSwMEFAACAAgAxYPWRjLvshfSAgAAVgoAACEAAAB1bml2ZXJzYWwvZmxhc2hfc2tpbl9zZXR0aW5ncy54bWyVVttuozAQfd+viLLvpaUNSSQaKTekSt1tta36bmACVowd2Sbd/P3aYIohUNhWleKZc2bG4zOT+uKI6erHZOJHjDD+BlJimghtqWwTHD9Ow1xKRm8iRiVQeUMZzxCZrn4GxY/vFMghFjsDH8s5oAjqNPf3y83+dgzF5HCDhbtZ9xEilp0QvTyzhN2EKDomnOU0HiwtvZyAE0yPOoG3XvQjCRbySULWqGkX7HeBO45y4iAE6JJc9yGYPwyyCAqBVJkedvp3JKdO9f3tW7QzFlgWtLm3uFve9dFOKIFmk+9vZ5636cdTFf0/XqUkSPgr9c3d2d1s2Qsl6AK8GXznbXeb/uDslJ9a1ayDRTDrJXCW6IY2OfNbbz0LBjmEoViNnyLs3WAebAcJ+kI6ke6qt3S3vSmq9rSFYT7ac+/rceWMvOq+thaCfvSQwEryHHynOpU+kbLPl1yq+YDVARGhALapBr2qol9RLqowTVuN+wOfmMZ2LGOpIR+M5Blsy4KtcE17jd9uN8WusIN+2awKOZyN0SqxNtbI36qvV0jLWCPfCI7hhZLLdQVtV0mqHnmDzHN+33/lBYrUMTbe6lR5daZnPbrCKtUYKkzGYlgJXc47zkC/m+8UtrIk56omn6IzTpDEjP7SuPBSXEb4TsthtNatLF9iSaBLcEWNak3b7SrOw3osvxXqu5XniVRL/HGKpERRmqlvJTGdGN7jtEgydbopek8qPPAnemAWSefu42SIH4G/M0ZGp6FMwmgwK4erpxrfsXrgO91N9k2Mru7TPAuB79WjYRDVEzSNJTDFSUrUn/zA8Alxi9HjLakyVfEowl+ytAxGA4B4lFaiLQ+lJ8uJxATOUM2+ZSiu3Hc3XyiR9ultLZ/hIG3FGcsoSZpVUUvFxjUdHYQPVVc3o/Q0ZW9wTd1LFIriao3JH9rM1T7T6rNXWXE2ampEVv7rHiqj/n/yH1BLAwQUAAIACADFg9ZGz72X+CEFAAAlFQAAJgAAAHVuaXZlcnNhbC9odG1sX3B1Ymxpc2hpbmdfc2V0dGluZ3MueG1s1VjdThtHFL7nKUZb5a7YkAABZIP4WYQVY1y8VVNVFVq8g73NetfaHZfQKyBtQ0WU0CqoVaqWNpV60164jbcxf84rzLxCn6Rn9s9ZG5yxBDS52ISdPeeb75w55+znTU3frxjoc2w7umWmpeHEkISwWbQ03SylpQ+VhcFxCTlENTXVsEyclkxLQtNTA6lqbc3QnXIBEwKmDgIY05mskrRUJqQ6mUxubGwkdKdq86eWUSOA7ySKViVZtbGDTYLtZNVQN+E/slnFjjQ1MIBQyl9asrSagZGuAQVT5+xUY5FUDCnpW62pxXsl26qZ2pxlWDayS2tp6b1bQ6NjY7OhjY80r1ewyWNzpmCRL5NJVdN0Tkc1CvoXGJWxXioD7+GhEQlt6Bopp6WbIxwGzJPdMB64H4PKYeYsCMYkAX4FE1VTierf+hsSfJ844YK/pG2aakUvKvAE8fjT0ryyWshm5uXV3LIiF1YXlaWsz6EPJ0W+q/ThpGSUrNyPvSh8fkUuyDlFXlmdzSz36SFOqu0jL81ksn36fCTPFjJKvzvlZpb6dckvLufEfBY/zssr2UzuzqqyvJxVMvm2FxRirI5SyXihpaAgrZpdxFGdpUi5VlkzVd2AHu2oPgcT6HJDtUtYsRZ0KP511XCwhD6r4tIHNdXQySZvCBgG9zCuzjhVXCQrvNrTErFrWGrD+YBADFogaqXRiaiTbo/HQk/6u7fDOpdlKpoR+bJFrGtmPzw0GtGfGOlN/wKiKZUQtViGoQFBeexSydeXQrN1y4ydDb9Ha5ahRTGtQ5kYEM6MrauGhHQC4RWjp4QngSzoBhQQ9x1OrJukK75iWbWdWBFEqeQjrDj1Cf2e1ukpddkOPabNT/04/WcX+dCntAXGJ+DYYA9pkx6LeMmDFThrIfxfAfmI7QjZfgv7t+gLtkXr7EvaZE+EvH6mLzz+f8O/Lj0DDFfI7zu2h9hXtAXZasLlIkBo0Zdw/QUoLbiDZfYI0VdAqMW2IbNgy7b8BRcsYTdwrLOvYc8mYtvhk3/A3wVWLeSdxjY3mhbi9BP4wf6cFm0A6inHeOkF57ItthtQ4nQ57PvtHRsQABygS09hjRvDn0c8NARk6ghOd4s94JzoETD1EnZEGwnBGjlhTyLYgFw9BAakM0jEXgwYeSnoDIU9AAsOs8szHGQ2oBnG5MO2kSCuG/6LK5Obl+/euGbKPbJ/OUx5GfKdwzrbBTjxbCD/gF1eaS0oA9ev5I6S5cuc+LbXIg04hsfsG94oryGzvf4y6x1dA64Tvi3vO758bgp7sAky3+Bmx+BzBs1UF8+bSNA7nCN7xOF5QXALF6J3gxKI50B86zD0M37T3rrubd2Ekqm3p0fHsGCPQyLecXizps5j8HhCZ4iwGBq+eWtkdOz2+MRkIvnv1u+DPZ0CpZI3VN0MpcrchQpSzKtDR77B6UI1KezXL80eylLY8xx9KezbqTKFHbu05hs8eyjOLt8Fy66AhsFa13me/+MjkEvd4iOV5FLlfNXj6bPrET30F3oAuuc3+iP9kz6n+3D9geghqIIfQHs8o/uTgjKFN+ErLoMCEXEUzNWzcPCKNia8xPeB0T59KjhP94H7AT0QtRbkcECfC8qnZ0J2h7GB3+wx3ERVG9d53nvjYajb/GyD8AKhEsiqd2IUXtQ6VzlFr2y6XMuE6P27yJ8flzUhDqFmm/CyPYbSuLJy+v/n6qUm7W3KgX8XfTKJfSOJfrvHP+INwHr80+bUwH9QSwMEFAACAAgAxYPWRpANteazAQAAHgYAAB8AAAB1bml2ZXJzYWwvaHRtbF9za2luX3NldHRpbmdzLmpzhZRLj4IwFIX3/grDbI1RlIezU7GJiYtJZnaTWVS8IrG0pC2OzsT/PhRfLZQRNvTw9VzuJT2/nW55ObHTfe3+Vs/V+s1cVxooTfICeqZOWvRM6Y4g6QY+0gxISsGpIYfb1rt8fhA2Y4dWpuvTu7IVmp/D1JstJkLHc4sFt2jCtvlgAb8t2tG2+ecudrS+Lj1pg14XUjLajxmVQGWfMp7hinFeUHXpLdZgdgD+BN3iGAzT0WgyWwzayIeji0J3NtW5mGU5pqcVS1h/jeN9wllBN231d6ccePnL91c7fxqaAEmFXErI6oUjtIiQ207mHISAa13XHaNgbIUJXgPRfMeRuv9BDeNmQzX6kIpU3ujAD4eToU7nOIHGlEYDz/dnJkZLr+fTvHASjvLajOsNvYlBEHwC3rCK/Hk0M61YXuTNklMUIs/gOEvURBpoMPCnHrKihOFNSpMLt3BRgOZWTn2ssr2OxZ+4c8NQa/Ty14wjxGpHaGc7fllbdtRBYQGlEUu3uqJWd2WzIzaRWmq0x5U1hppJIutJotafasogynQAvqRb5vTKSoWssrf79ew7zTg+d85/UEsDBBQAAgAIAMWD1kbShK5mrwAAAEABAAAaAAAAdW5pdmVyc2FsL2kxOG5fcHJlc2V0cy54bWydj7EOwiAQhneegtwu2K1pADcTNwedTaWoJO3RcGB9fGlqTBcXh0v4yf99uVO719Dzp4vkA2qoxBa4Qxs6j3cN59N+UwOn1GLX9gGdBgzAd4YpX9V4jI5cIl4USBoeKY2NlNM0CU9jLAYKfU5FTMKGQZYZAsqZlOOCwsI2/i/68weGMc7VNfs+HdCUd0lLhVO0Gmbm4lB4vAWQvwoxrwpKfnVzsplS2aEEJVeXG/YGUEsDBBQAAgAIAMWD1kYYzwyThwAAAIkAAAAcAAAAdW5pdmVyc2FsL2xvY2FsX3NldHRpbmdzLnhtbLOxr8jNUShLLSrOzM+zVTLUM1BSSM1Lzk/JzEu3VQoNcdO1UFIoLknMS0nMyc9LtVXKy1dSsLfjssnJT07MCU4tKQEqLFYoyEmsTC0KSc0FMkpS/RJzgSovzL/YcGHfxcaLTRf2XdipcGHXxeaLDRcbFXQVLsy4sP3CngtbL+wF431K+nZcAFBLAwQUAAIACABGoctGiiTiqPoCAACwCAAAFAAAAHVuaXZlcnNhbC9wbGF5ZXIueG1srVVNb9swDD2nwP6DoXulpF3XNrBbdAWCHdahQNZtt0C1GVuLvybJddNfP8ry95xuBXZIYFN8jxT5SLvXz0nsPIFUIks9sqBz4kDqZ4FIQ488fF0dX5Drq3dHbh7zPUhHBB4pUmEAPCZOAMqXItcIvuc68kjPQJGZOLkUmRR6j9xnyN1FuiTvjmbokiqPRFrnS8bKsqRCISINVRYXhkRRP0tYLkFBqkEymwZxGuxS/x2NvyRLmd7noHrIXL89cE3ScjwrMSApT2kmQ3Yyny/Yj7vPaz+ChB+LVGme+kAcrOSsKuUj93d3WVDEoIxt5tok16C1SaKyzVy9FIuL1FHS94h12CSgFA9B0TgNCbNYNgF2tzFXUc2jBrSGV+1EzVv5bcz7pnGrOsc657x4jIWK8KgP6ayTQJcNo7pJdd1KQQ+NglaGiTgSfhVCQlC9fmslMl8QG7BVXJUnVaWPB/i04r7O5P4WYaiiuoO0bRq1TaMVqOWgbfR1R0Ga226B60JCU6qZ+yQCyL5wKbmRxZWWBbhsZKyxbAh2mb1y3aSuIW6kk/jsH3pj/Eat+ale60wF+B+N+YREbU1EGsDzSqCPhgRrqgGLbWxU5zE1MbucVPGY9HQ9MNkc66bgRRzNZQg4hgHXnHV2dggKkit08Qs5wvYODoIjEUYx/vQkw/j0IE3C5W6SoXdwEBxn/m4C2prbMrJxHUdiahXksol14vqF0lkiXip5DvaMXlY6fG3kmqObXLQH5/M/RnEQoxnMLZlYXeapt6+aw3szp1p1PpvcWgZqxXkAXeTWq5mFIh/5BLDlRaxv+zk1+7AHHeU8NR3TXN9R71m5Fi/glCIwX7rFqalJBEYzHvlwcdpjwH7idhmEr0yHIm6ztKkDpax6s/9VRZstX7fOdv1Qh12s4ZOA0mLsTH1EdYQyK9Jg1EOadx8RFeNOu5HAnRi2eKPFCYo0yz3yHh/qO1+eXXZXPsdPOOt9a+5tYJvLG1Z6nXCnIFbrur2IW+8GfPwNUEsDBBQAAgAIAMWD1kY+LLKTcgEAAPwCAAApAAAAdW5pdmVyc2FsL3NraW5fY3VzdG9taXphdGlvbl9zZXR0aW5ncy54bWyNUttq3DAQfe9XiPzAShrdDM6Cbi6GloZuQh+Du1aLaSIXS6Gh6OMrp10222xJNU8z58wZZnTa9G2K9iHl+X76OeRpjruQ8xS/pu0bhNr9fDcvV0tIIafNsfJpiuP8o49f5rVWqykPcRyW0a5o2mLUPT2kpFZO1YwZRpFknnqFnOe2Yg24BmzFHCW23fwl8Vt3CfsQ83nVdnOCvmzoYwpL7uMYHrdwyn4OnW7wdhnGqfLSVrA1ymFqcWwNxAiX3BeqAUAgyx1xuEjZSE2Qx4xjKEZRoIAI56QRhUjKoWZdI6oK841ATDJGXaGe1m6ktXHUFgkNIbpO86qxpeuMxBgRQoC5wgV0BqPKhqqhQa0HBAcGRNFGEwWos53pWPHOC8uRol5gXJgxgPHxuMftnp/rWP3vdQ7nfEXw7BecRVdvbc6Yq90/LEslX4f773dDDujzkEI/Xl7s+vdX7/yt/XDzcecv/pjzycgH6urYuvo/Df4LUEsDBBQAAgAIAMWD1kYtSR7wpBEAAMgcAAAXAAAAdW5pdmVyc2FsL3VuaXZlcnNhbC5wbmftWXlUU9fWTwfrqxO1RakVwTKI0QAPeEAZYy2gIINNWmkERDEh+iCkJgIyJLG2TkGhYQppgFSFoFagDCYNYaiKkpBAVDQxTYQqGdQMYGISMn/Br6v/vPWt9db3t2etu+7a9/zuOfvus/c++3fP2d3pO1Yu+2QZAABYmbwzAQIAvN3ruvb84z3Xk7ZrcHfX7S0sZMd2QNek53OX8C7y87TPAYCemuW2A0tc8vvf7oRhAYC1/ovXW8kQv3kAwDMnOeHzr47t0zx2VuHMOI95O+3dz1f/cGbjg7XGpQ3Xz+zkQm5HFJ3wXy5py7nfdnPH1cN5qDZ6VW7vn3uOnEXd7U/b6XPhcdP+c7CsZ38ESo5G0q9Qzxcf5oULjux7whdj56RmRoyAMvaRF39IKYkzTbOQrfph5WRs/0erXQ14zmerj6s1fAlPTEhIaAslXjvjal8lkda4eknjm3sXeyHrEo2Bk7uCh46WJ7tQCUEfLspYQVzpX3LtVg8xesj4h7YgeARzJxLvpHZg5YP/+zKZ11ClJg/bGh5DM8DYOwF4M3SxUwon2Sdmyg+YHn2UoZ02zvvOGDiXwEd1vFOu+XdWdLVz7viR14hnsdDECF85mqB+zHazS6EdUAehZ8JQD1tUzyg9Rpo4/B7NbuumpVatW5l6hShjEpTtc136Aqd810xOCf/KMlgp3T6OjC+FCDeJhZiWwgCuSH5lFTYunwJnuVmNmk0YaKKRgiS8bOMU+fv26WPhoyVtMgU+uGPilV9NaZDglfQOnG6XLSUo4BbMg1JFYFqjhDegb54cTlWU8x1+NPOkSRgicdmTxCYXAHt5N3tAvcDVUQ836qGFkEM0+yghmhK5ZMEgygVTIk76qvItfqK+IiJyGYSI6EJS6sXJXRll4yLxaRghVETmwb0dhmCbtQ6XZtRI0mR0YiFRKqBN04rxr95xS1+2vxbC5nuMYEfIUxgcMU+460t+P4ejjTX1TbpPyC+jFQgzF0TFLUzPOb+rU36qh8Z2tCkiyCq+ocnO1dcaasStLgtLh7JZHHpqUFXesj/dR+Xy5PG8lOf1t0O4OpVKjE/hYeDhJw+zNPUycQ0ieUJUP8MtRLNSk/IP5sBF1pKPyrYSC+mCQcThNAiAPNV4O4Tc8UBZkFQZFgjrqhszNPlQ8zwpHuIOClnCDw4KQxdtzSdAILNNmrNnznAeL3qE+61k4oz7aKfPZzxkOXEcFMM1yKN5mgwxv9/9mXyA1bz6ARwG6es8d1VRMF6UtC+M0MgVpfIGeD7s6+hIEnVL77rz5zrb1BO4LI8h99/l/Ygj/GA34GUSSlagCIAF8BLpwTu2h6Ebd+VbYRFLioXrs/Sh939C8R2yAnr7bu++OJcHsSpYGFLa+9mb/L9NuZ/Z6jxfp/uN3wymyH0utQN/gm7vK6Jn0AvpCe2DkxgeNjMsUNKSmtwis3BQE3JQnSosj+1Fypl7vUjqwYl438t1sdWUVisNtKug9sRvzRG3Q2BrRfCZM+p6nhwFElER0FNK99N+1gjf26wJeTQ2DhPFHIqPe3rX6IoimVZ+PzEC4e8fvgRDzG3zTIe1nKBsJ6mADOApLojW9rMC08jTwYpCE0uEE3KOHESVcHZqmp/+ml2S87RWvI//TAvPgdeJmdTxtDViP99eIA1YCjwOLSIj0LBt+iZ4CyiM8rQJXu6lT+WJrsXUzNQ/ZLVkC4wKjT27lY/KZ7nfL/RVtZ+Z3Ky74EM1IGm1BxkBrgguDSYH9QI3AcOglkaIny6cW9bJ8gI2hw1QDB3Stm/zze5iGLr2MIVmUBw9UdmiL0TCI8jkRuuv/EJ0ERZWgjR34thXXAGfBtFCnkFskBcYJxlW/Y0iXmnp3Za/14vnl9vX0iSnuyst96XpQUornJJKha/nodIxWXpPPyzOeCRq7m/fIardm4shtqJeW2Cd/dFAZyTWu6uWGvQ62ZSGZ0Zf3x83EEkh9UX6rruSU301PRRVYEFVvc5zGFa2+dY+zPW/MlOVj3Wt8mFmbtyQ36Lscfa/SoaU0/sqDNQYAOCQ/i7BebNbCwD8fN5nOWCbf+JawPEUIggAaHCHAQBbgK7d4SsI/C3A5TbO24DdyaQlgJ9r3wDfAN8A3wDfAN8A3wDfAN8A3wD/f0C3IR07WO0qPie+iFnk8qSbf7P1PYusfMslDnGRSyPcF8ny6iv/B9VXpCQa2zOdh0zSOceTznmbs9x+tHsR4J8FnqLm7PAuMzgdXAWD2h42nRCUDde/O6QHDw9aoU41YTqlxnZzFzsX90TSUbE4OjPQHGUng40xVPDYXK0J/0IV0P6qSXp6TCYAGyRsmv1mZMbcS4Nse2IEKjqm5zqWeT50KwYntmgs30wHriYhIHAGvmjm63X7Y4Kfg7JU01+XpVYHLijl2xONNwiOO4pVj5PGKmezXaTb1j3nVfGUO1Vg1Z/NdTw4W4x3PEemC2uQrfbbU1cwOebXfxfqvG2UujHTF2DTg+cPHmuzuodKMHFThEUm3YX2F3BjwWKhn6BCyHvVqSymdA/Zxrnx1/rQ663GMore6Hw0x+P5gQu7sEd/Z/v76NTOBaHi5ZMunj2+3vrP6KGSHITRpdm9GgIKiyz6RZUyPmbCO908v/4Ykgo51Mi1wEpTOL41jruUXr/MDK+ZYLx5awBZv+uW+53saj89k5hPz0g+xwQbtXXPsWWtAukdCytnE5MFusq9gFJLlIhVGkIj2GjVXWRxc/c2wEhWyuAv7OLU39wmK2JwBS3WjeCCrk8Sjc1tsW2b2/7lCf2Y0cgd4D39KS9sSVJXADS+rn6szEsXLgroy26tWbck7Us+R+E3pbeNYtr+xUu9Ih0XBoecZvSgaX22yhG1xFmFz93nZ15ZpjIczemyPv5w9fOdkx6PozdJlxLV+Mw4eyopLhTquQoBqzb68+Dumruc1mxQliDNa1aGcgNjdMW1cp1nm2cQL48RknyPf+U98wCoC7bJl2ntNdh70OtPG8uMwWKms65Tkx0e1V3smqclQYaXD7e8M0DnaMlTW7owxO98KuDVwBVAMI80VAzZ1rznW7u4vIgOKFpzAzTCL/+jXtD54cBcxUbBc5f2VsaRQzRyFNrppplCuDyeU7zJv13+/dPIRFKcekvHx5t7dyiabv5qONCcPP32pORmitoQUPPcgrIAj6+TZ4+Ej4BOJLcyDVeWAGnm23Dc3t+H577DjYyqJXcu4PYpBu2Z8EQZQxnh5E5GVvlUDNvUrNTpVz5svm6pwpI8rJUM/NulqlXRMdh2XL2VhTGAlud6zZl3P+hty8cnjYpg5InYzCjDwZyIvlT8p+LxYaXjboRRow9VapwoYG9Wt4hgkDtxmHh1efkZjn1n9TtZY8etSaS43CRNMPa1KSa3rqCMVC4vo1wj32O0g4JF5Ppb7rdihcAK6AdQP/KU8khuPA0WgcCCaGP1vGtkhItve/7EXPThKBESbNI44WXgrq0ewN6oeZmU2VkcippRfZOgxQdZmUrsJDz6hm6hJxwVhZtZyu21PTIFdPXiXe8zrqs/hSl3M4RRfibkUEYPvjJP0dkRrOxETMcysqophHXrhkYOuYsLUpLm6Wc4WXX1w+5sw9LnrvAKI+TqpAhK8Zep+ZZhZeSUwDo/Pfzan6vFThW/JzGi+55ZU2bfuypxjwyPnIkJVXKP+MLWXuw8TFo9w+29TN+Gxn2CH8rgPe3/+pQJMSQtE25AtnQWrxIzhwyz2AZrZI15j0sFmIf9o/OuPNbMveBDLctyZTY4pfjCwBngTh6qMK1KnnVPJQ/zab5I5QGPcC0LDFBa1tiw4VV2eiPP09dasjlL5RkqoR5UD48pt5jQjChmT8m0jTfwDPje60GFN4r4nxe1pAoKIrpnQ6YYDF+f0shM+9YlUUV+PAgjHJW0HgqB7nWz3zqpzuiNRZbS5SNFE4TpvTT8j6Cas9gV2UHYc2rThcJOLKcQXd2TVSP4em6mEFt0UDNozjwyPXt9MScjeytzuib+Y57T1Z+OcY4czMUUUuT5/SEnUekhjyzL36eQp1bkwX5VZsQjWoC3eRfXc3UOfsi3LH7IXyaiaCZCSrz65LPYh1bmXFmTXEAlrDk9vFT4JXykDk2wSthIGq7EtDBbM+eFe3UvLN5yr0bbSnCYp/wTtfhVG35QbGSm05XhVNHLpsNZktUkNvWLsR8Ppp7lliiOhfoSWc2I/P4j1WHYF9vGNeUVwKOwIK6c0ppHvTd7zZvlySuuY000aUDkqCTGkb8MrNI3BZoMj6zMyuFGl5kpY/GSDdguTZm+O4+BS9XiSLiXtz1K58oF1tIZ0+iOEoL2RkcpwfJ9rq0LrIfSZuzt3s5HWrRtfpbdQcNbjq4ksVvkKgxqFUYFL49PIL3zyJP/l1OXNPrSPML9N42RcFOr7G/ZDRKlb4cX3/aFc0tFzoNGeWn1d1j7N6rqvklh9Gk4uLH9qH3BE+v04TIUFp1jIkJfrAhuiXRuyf/B3iRV+VBJj0yOUfBnwGu8t9nybrDxIFuA02I7CojSx6BccgHv4k/fP4Pb91anSkzRa11qnbuPGjLWhCwBLiogvHQ+RB7Ak5UrBDqgEAqH6vLFnlP59ux0jDpF3AL1aOTJSuoMueDPMoyzrkgTI9M/ajpYmNojmB2OfZg3Y+eV5H9VEUVsKUsOQrb4SVpR565VTNvEikR5T46jMirYNMCJPza/3+QxY0JHVqn2jmslM4ZR7cmZCoRpKeFVgDQ0eNim05LjHXOfGXJHXp2cmtNVIc0DsX5LLVGXg0WUd2B0TcWGKs7jDOKUUOWMdTk2dLtoyrXAuGGle5/5rsiT1kg50XKx3/DkVyAbpt1dHZderQL1Kv1rHpaZ0Cmo2rxYPXakNrt1rHIrpfS1crIoafn0Kvn0WnGz6acvhcUH7L84db+wRwxo/Oxo+XTuQk+NJt4WHM+oeOnmbMp6FjBtGtXO2VtGuFd4iotLn3nOM4Xcflz3wdUsazLlD1OE89OwP5jZpVGBmLKCB8H+pYrEgdtNNxnX7SGSVh8qrwC41yMufV8pacLRaSpIQmDBWPtdO3UM2KhHlgcJZvsRXjOdZaQynsZLNZi7kaGje4jlGybeiZhS3thAxn3QuMrf+6ml1RRbTL/sWOgePEb/OE7/EN1M8QYvaE3NsFOS2RvgSmf+BXZ3ELXK62ffbrGh33ZnpHjjytUs7+Tnkuj3pCXQWKZC/rF5j4e4EB0XN/YErjom3Z9O+e2Qa7ew5kfXN++ZZ7hV2lKT7S+8Bx2nMPUYdrbiiTd+bn3jk5LdcMFAYRAUHpySoM1gpIhQkd8XZOlD/8H0PBNzp3itWC0Sbrxx7sd9Y9v+pAaalD7K20GXOEEpL/aQcPNi8iToEmd6H1ENI593pRNRS9XaEbYiukqdc/SePo/MYiYab3k75tfHPzNk4DWm6d3VQuW4o8G7Uvn31EWWzt/PrXXtPynx8AefQY7luIvtkxWFk7yhwF6aTRZQ6gZ2TCFTXphseiejQtvgxEKIodFW35FXNylmgtEVrXPWMe/yL757+nq8FGOLpHxDI61xDcla10nY823u5l5JKITwMPsyZ58x4/DgGt33C7t1kXCnNoYgW+l898mPp2fMjseEhVfI0uARx5h0u7e5w1WSToENb6Xn+Jtlz4SqF1dDfbANzB8T2mKAR7PGTrG1gxmzM7I/b6CKGxY/czcJZUH927Hi9gXZzH3H9dIhQl9/lxxcGWeW1S3Gq11mwLcsFQ1eujRK3ClhszMbcv8UbC00df6Zq/z5zkli4f1/bqFeeHEwC+9YkeloVV9wahugH0y/rC5ttsVkLR4W7G0k/ODsilGgL9H7pGS3UcRxWfTScFdJXFd5NWokTppENh8cMIv6CNY5cI91OCAeoyOvSEo6AMVAS7BbTriK7ewMnb5cpVzICXUmqx5JDWN+zvOa6PSAbxSQRGPQpsTwkxEd60E4uyq+abFUx6z/70r4/zite13/L+uT2MFfrPlujc+N7AMAV0tOTE/o2r7/xP8AUEsDBBQAAgAIAMWD1kZzFl5mXwAAAGoAAAAbAAAAdW5pdmVyc2FsL3VuaXZlcnNhbC5wbmcueG1ss7GvyM1RKEstKs7Mz7NVMtQzULK34+WyKShKLctMLVeoAIoZ6hmaGoCAkkKlrZKxpZ6BAZRbnplSkmGrZGZmoWdqbmhiZGGmpJCRmpmeUWKrZGpgqAcUAYkr6QONBABQSwECAAAUAAIACADFg9ZGiu/laJwFAAAVEwAAHQAAAAAAAAABAAAAAAAAAAAAdW5pdmVyc2FsL2NvbW1vbl9tZXNzYWdlcy5sbmdQSwECAAAUAAIACADFg9ZGi0jATFAFAAAUFgAAJwAAAAAAAAABAAAAAADXBQAAdW5pdmVyc2FsL2ZsYXNoX3B1Ymxpc2hpbmdfc2V0dGluZ3MueG1sUEsBAgAAFAACAAgAxYPWRjLvshfSAgAAVgoAACEAAAAAAAAAAQAAAAAAbAsAAHVuaXZlcnNhbC9mbGFzaF9za2luX3NldHRpbmdzLnhtbFBLAQIAABQAAgAIAMWD1kbPvZf4IQUAACUVAAAmAAAAAAAAAAEAAAAAAH0OAAB1bml2ZXJzYWwvaHRtbF9wdWJsaXNoaW5nX3NldHRpbmdzLnhtbFBLAQIAABQAAgAIAMWD1kaQDbXmswEAAB4GAAAfAAAAAAAAAAEAAAAAAOITAAB1bml2ZXJzYWwvaHRtbF9za2luX3NldHRpbmdzLmpzUEsBAgAAFAACAAgAxYPWRtKErmavAAAAQAEAABoAAAAAAAAAAQAAAAAA0hUAAHVuaXZlcnNhbC9pMThuX3ByZXNldHMueG1sUEsBAgAAFAACAAgAxYPWRhjPDJOHAAAAiQAAABwAAAAAAAAAAQAAAAAAuRYAAHVuaXZlcnNhbC9sb2NhbF9zZXR0aW5ncy54bWxQSwECAAAUAAIACABGoctGiiTiqPoCAACwCAAAFAAAAAAAAAABAAAAAAB6FwAAdW5pdmVyc2FsL3BsYXllci54bWxQSwECAAAUAAIACADFg9ZGPiyyk3IBAAD8AgAAKQAAAAAAAAABAAAAAACmGgAAdW5pdmVyc2FsL3NraW5fY3VzdG9taXphdGlvbl9zZXR0aW5ncy54bWxQSwECAAAUAAIACADFg9ZGLUke8KQRAADIHAAAFwAAAAAAAAAAAAAAAABfHAAAdW5pdmVyc2FsL3VuaXZlcnNhbC5wbmdQSwECAAAUAAIACADFg9ZGcxZeZl8AAABqAAAAGwAAAAAAAAABAAAAAAA4LgAAdW5pdmVyc2FsL3VuaXZlcnNhbC5wbmcueG1sUEsFBgAAAAALAAsASQMAANAu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Описание портфолио"/>
  <p:tag name="ISPRING_RESOURCE_PATHS_HASH_PRESENTER" val="2137fe6c6d45e872ed597988625fb711da134b3"/>
  <p:tag name="ISPRING_UUID" val="{48FC8E0A-B4CD-490C-AE92-536FFFA60B8F}"/>
  <p:tag name="ISPRING_PROJECT_FOLDER_UPDATED" val="1"/>
  <p:tag name="ISPRING_SCREEN_RECS_UPDATED" val="C:\ГАЛИНА\КУРСЫ 2015\ВИРТУАЛЬНЫЕ ПРАКТИКИ\модель стажировки\Об итоговом проекте\"/>
  <p:tag name="ISPRING_RESOURCE_FOLDER" val="C:\ГАЛИНА\КУРСЫ 2015\ВИРТУАЛЬНЫЕ ПРАКТИКИ\модель стажировки\Об итоговом проекте\"/>
  <p:tag name="ISPRING_PRESENTATION_PATH" val="C:\ГАЛИНА\КУРСЫ 2015\ВИРТУАЛЬНЫЕ ПРАКТИКИ\модель стажировки\Об итоговом проекте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Дистанционные и визуальные образовательные технологии"/>
  <p:tag name="ISPRING_SLIDE_INDENT_LEVEL" val="0"/>
  <p:tag name="ISPRING_PRESENTER_ID" val="{C35A97D3-4F6D-4F20-87AD-09CDB84180C9}"/>
  <p:tag name="ISPRING_CUSTOM_TIMING_USED" val="0"/>
  <p:tag name="ISPRING_PLAYER_LAYOUT_TYPE" val="NoSidebar"/>
  <p:tag name="GENSWF_ADVANCE_TIME" val="0.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Дистанционные и визуальные образовательные технологии"/>
  <p:tag name="ISPRING_SLIDE_INDENT_LEVEL" val="0"/>
  <p:tag name="ISPRING_PRESENTER_ID" val="{C35A97D3-4F6D-4F20-87AD-09CDB84180C9}"/>
  <p:tag name="ISPRING_CUSTOM_TIMING_USED" val="0"/>
  <p:tag name="ISPRING_PLAYER_LAYOUT_TYPE" val="NoSidebar"/>
  <p:tag name="GENSWF_ADVANCE_TIME" val="0.0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748</Words>
  <Application>Microsoft Office PowerPoint</Application>
  <PresentationFormat>Экран (4:3)</PresentationFormat>
  <Paragraphs>119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«Педагог года-2017»   Образовательный проект   ПРИМЕНЕНИЕ ИНФОРМАЦИОННЫХ ТЕХНОЛОГИЙ ДЛЯ ПОВЫШЕНИЯ МОТИВАЦИИ К ИЗУЧЕНИИ МАТЕМАТИКИ  У ШКОЛЬНИКОВ .  Моисеева Светлана Эдуардовна, учитель математики МБОУ СОШ №10  г. Дубны Московской области</vt:lpstr>
      <vt:lpstr>Из ежегодного послания  Федеральному собранию РФ  президента РФ В. В. Путина:</vt:lpstr>
      <vt:lpstr> Проблема:</vt:lpstr>
      <vt:lpstr> Цель проекта:</vt:lpstr>
      <vt:lpstr>Предполагаемый результат:</vt:lpstr>
      <vt:lpstr>Этапы работы над проектом:</vt:lpstr>
      <vt:lpstr>Использование   мультимедийных презентаций:</vt:lpstr>
      <vt:lpstr>Использование программы Microsoft Excel:</vt:lpstr>
      <vt:lpstr>Использование программы Microsoft Excel:</vt:lpstr>
      <vt:lpstr>Проверка  знаний в форме  компьютерного тестирования</vt:lpstr>
      <vt:lpstr>Использование сетевых ресурсов:</vt:lpstr>
      <vt:lpstr>Использование сетевых ресурсов:</vt:lpstr>
      <vt:lpstr>Итак, компьютерные технологии : </vt:lpstr>
      <vt:lpstr>Результат работы над проектом:</vt:lpstr>
      <vt:lpstr>Качество знаний учащихся 9а класса:</vt:lpstr>
      <vt:lpstr>Список использованных источников: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высшего образования  Московской области  «Академия социального управления»  Кафедра информационно-коммуникационных технологий ВИРТУАЛЬНАЯ СТАЖИРОВКА Дистанционные и визуальные образовательные технологии ИТОГОВЫЙ ПРОЕКТ выполнила : Моисеева Светлана Эдуардовна МБОУ СОШ №10  г. Дубны Московской области</dc:title>
  <cp:lastModifiedBy>СС</cp:lastModifiedBy>
  <cp:revision>59</cp:revision>
  <dcterms:created xsi:type="dcterms:W3CDTF">2013-04-23T06:13:37Z</dcterms:created>
  <dcterms:modified xsi:type="dcterms:W3CDTF">2017-04-02T08:21:07Z</dcterms:modified>
</cp:coreProperties>
</file>